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Raleway"/>
      <p:regular r:id="rId39"/>
      <p:bold r:id="rId40"/>
      <p:italic r:id="rId41"/>
      <p:boldItalic r:id="rId42"/>
    </p:embeddedFont>
    <p:embeddedFont>
      <p:font typeface="Roboto"/>
      <p:regular r:id="rId43"/>
      <p:bold r:id="rId44"/>
      <p:italic r:id="rId45"/>
      <p:boldItalic r:id="rId46"/>
    </p:embeddedFont>
    <p:embeddedFont>
      <p:font typeface="Lato"/>
      <p:regular r:id="rId47"/>
      <p:bold r:id="rId48"/>
      <p:italic r:id="rId49"/>
      <p:boldItalic r:id="rId50"/>
    </p:embeddedFont>
    <p:embeddedFont>
      <p:font typeface="Fira Sans Extra Condensed Medium"/>
      <p:regular r:id="rId51"/>
      <p:bold r:id="rId52"/>
      <p:italic r:id="rId53"/>
      <p:boldItalic r:id="rId54"/>
    </p:embeddedFont>
    <p:embeddedFont>
      <p:font typeface="Roboto Condensed"/>
      <p:regular r:id="rId55"/>
      <p:bold r:id="rId56"/>
      <p:italic r:id="rId57"/>
      <p:boldItalic r:id="rId58"/>
    </p:embeddedFont>
    <p:embeddedFont>
      <p:font typeface="Squada One"/>
      <p:regular r:id="rId59"/>
    </p:embeddedFont>
    <p:embeddedFont>
      <p:font typeface="Roboto Condensed Light"/>
      <p:regular r:id="rId60"/>
      <p:bold r:id="rId61"/>
      <p:italic r:id="rId62"/>
      <p:boldItalic r:id="rId63"/>
    </p:embeddedFont>
    <p:embeddedFont>
      <p:font typeface="Exo 2"/>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8" roundtripDataSignature="AMtx7mj1cVLLabaRPgn9Iz86Ovws1pAp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aleway-regular.fntdata"/><Relationship Id="rId38" Type="http://schemas.openxmlformats.org/officeDocument/2006/relationships/slide" Target="slides/slide34.xml"/><Relationship Id="rId62" Type="http://schemas.openxmlformats.org/officeDocument/2006/relationships/font" Target="fonts/RobotoCondensedLight-italic.fntdata"/><Relationship Id="rId61" Type="http://schemas.openxmlformats.org/officeDocument/2006/relationships/font" Target="fonts/RobotoCondensedLight-bold.fntdata"/><Relationship Id="rId20" Type="http://schemas.openxmlformats.org/officeDocument/2006/relationships/slide" Target="slides/slide16.xml"/><Relationship Id="rId64" Type="http://schemas.openxmlformats.org/officeDocument/2006/relationships/font" Target="fonts/Exo2-regular.fntdata"/><Relationship Id="rId63" Type="http://schemas.openxmlformats.org/officeDocument/2006/relationships/font" Target="fonts/RobotoCondensedLight-boldItalic.fntdata"/><Relationship Id="rId22" Type="http://schemas.openxmlformats.org/officeDocument/2006/relationships/slide" Target="slides/slide18.xml"/><Relationship Id="rId66" Type="http://schemas.openxmlformats.org/officeDocument/2006/relationships/font" Target="fonts/Exo2-italic.fntdata"/><Relationship Id="rId21" Type="http://schemas.openxmlformats.org/officeDocument/2006/relationships/slide" Target="slides/slide17.xml"/><Relationship Id="rId65" Type="http://schemas.openxmlformats.org/officeDocument/2006/relationships/font" Target="fonts/Exo2-bold.fntdata"/><Relationship Id="rId24" Type="http://schemas.openxmlformats.org/officeDocument/2006/relationships/slide" Target="slides/slide20.xml"/><Relationship Id="rId68" Type="http://customschemas.google.com/relationships/presentationmetadata" Target="metadata"/><Relationship Id="rId23" Type="http://schemas.openxmlformats.org/officeDocument/2006/relationships/slide" Target="slides/slide19.xml"/><Relationship Id="rId67" Type="http://schemas.openxmlformats.org/officeDocument/2006/relationships/font" Target="fonts/Exo2-boldItalic.fntdata"/><Relationship Id="rId60" Type="http://schemas.openxmlformats.org/officeDocument/2006/relationships/font" Target="fonts/RobotoCondensedLight-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ExtraCondensedMedium-regular.fntdata"/><Relationship Id="rId50" Type="http://schemas.openxmlformats.org/officeDocument/2006/relationships/font" Target="fonts/Lato-boldItalic.fntdata"/><Relationship Id="rId53" Type="http://schemas.openxmlformats.org/officeDocument/2006/relationships/font" Target="fonts/FiraSansExtraCondensedMedium-italic.fntdata"/><Relationship Id="rId52" Type="http://schemas.openxmlformats.org/officeDocument/2006/relationships/font" Target="fonts/FiraSansExtraCondensedMedium-bold.fntdata"/><Relationship Id="rId11" Type="http://schemas.openxmlformats.org/officeDocument/2006/relationships/slide" Target="slides/slide7.xml"/><Relationship Id="rId55" Type="http://schemas.openxmlformats.org/officeDocument/2006/relationships/font" Target="fonts/RobotoCondensed-regular.fntdata"/><Relationship Id="rId10" Type="http://schemas.openxmlformats.org/officeDocument/2006/relationships/slide" Target="slides/slide6.xml"/><Relationship Id="rId54" Type="http://schemas.openxmlformats.org/officeDocument/2006/relationships/font" Target="fonts/FiraSansExtraCondensedMedium-boldItalic.fntdata"/><Relationship Id="rId13" Type="http://schemas.openxmlformats.org/officeDocument/2006/relationships/slide" Target="slides/slide9.xml"/><Relationship Id="rId57" Type="http://schemas.openxmlformats.org/officeDocument/2006/relationships/font" Target="fonts/RobotoCondensed-italic.fntdata"/><Relationship Id="rId12" Type="http://schemas.openxmlformats.org/officeDocument/2006/relationships/slide" Target="slides/slide8.xml"/><Relationship Id="rId56" Type="http://schemas.openxmlformats.org/officeDocument/2006/relationships/font" Target="fonts/RobotoCondensed-bold.fntdata"/><Relationship Id="rId15" Type="http://schemas.openxmlformats.org/officeDocument/2006/relationships/slide" Target="slides/slide11.xml"/><Relationship Id="rId59" Type="http://schemas.openxmlformats.org/officeDocument/2006/relationships/font" Target="fonts/SquadaOne-regular.fntdata"/><Relationship Id="rId14" Type="http://schemas.openxmlformats.org/officeDocument/2006/relationships/slide" Target="slides/slide10.xml"/><Relationship Id="rId58" Type="http://schemas.openxmlformats.org/officeDocument/2006/relationships/font" Target="fonts/RobotoCondense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03cdf751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803cdf7519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8299ebb9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78299ebb96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03cdf751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803cdf7519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03cdf751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803cdf7519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803cdf751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803cdf7519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03cdf751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803cdf7519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03cdf751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803cdf7519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highlight>
                  <a:srgbClr val="FFFFFF"/>
                </a:highlight>
                <a:latin typeface="Georgia"/>
                <a:ea typeface="Georgia"/>
                <a:cs typeface="Georgia"/>
                <a:sym typeface="Georgia"/>
              </a:rPr>
              <a:t>Masking multi-head attention is done by masking future positions (setting them to -∞) before the softmax step in the self-attention calculation. This step ensures that the predictions for position </a:t>
            </a:r>
            <a:r>
              <a:rPr b="1" i="1" lang="en" sz="1400">
                <a:highlight>
                  <a:srgbClr val="FFFFFF"/>
                </a:highlight>
                <a:latin typeface="Georgia"/>
                <a:ea typeface="Georgia"/>
                <a:cs typeface="Georgia"/>
                <a:sym typeface="Georgia"/>
              </a:rPr>
              <a:t>i</a:t>
            </a:r>
            <a:r>
              <a:rPr lang="en" sz="1400">
                <a:highlight>
                  <a:srgbClr val="FFFFFF"/>
                </a:highlight>
                <a:latin typeface="Georgia"/>
                <a:ea typeface="Georgia"/>
                <a:cs typeface="Georgia"/>
                <a:sym typeface="Georgia"/>
              </a:rPr>
              <a:t> can depend only on the known outputs at positions less than </a:t>
            </a:r>
            <a:r>
              <a:rPr b="1" i="1" lang="en" sz="1400">
                <a:highlight>
                  <a:srgbClr val="FFFFFF"/>
                </a:highlight>
                <a:latin typeface="Georgia"/>
                <a:ea typeface="Georgia"/>
                <a:cs typeface="Georgia"/>
                <a:sym typeface="Georgia"/>
              </a:rPr>
              <a:t>i</a:t>
            </a:r>
            <a:endParaRPr sz="9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03cdf751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803cdf7519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222222"/>
                </a:solidFill>
                <a:highlight>
                  <a:schemeClr val="lt1"/>
                </a:highlight>
                <a:latin typeface="Roboto"/>
                <a:ea typeface="Roboto"/>
                <a:cs typeface="Roboto"/>
                <a:sym typeface="Roboto"/>
              </a:rPr>
              <a:t>The reason that masked multi-head attention block is so called is that way it is necessary to hide the future decoder inputs (the next words of a translated sentence). If the decoder sequence is not shifted, the model learns to simply copy the decoder input. One reason is that the model should not learn to copy the decoder inputs during learning, it is that it must learn with a sequence of the encoder and a sequence of the decoder (previous words) already seen by the model, the following word will be predicted.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context-free -&gt; word2vec, GloVe -&gt; </a:t>
            </a:r>
            <a:r>
              <a:rPr lang="en" sz="1200">
                <a:solidFill>
                  <a:srgbClr val="24292E"/>
                </a:solidFill>
                <a:highlight>
                  <a:schemeClr val="lt1"/>
                </a:highlight>
              </a:rPr>
              <a:t>generate a single "word embedding" representation for each word in the vocabulary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803cdf751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803cdf7519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803cdf751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803cdf7519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803cdf751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803cdf7519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WordPiece balance between size of vocab and handle out-of-vocabulary (oov)</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03cdf751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803cdf7519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03cdf751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803cdf7519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03cdf751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803cdf7519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03cdf751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803cdf751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03cdf751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803cdf7519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03cdf751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803cdf7519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43"/>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0" name="Google Shape;10;p43"/>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2800">
                <a:solidFill>
                  <a:schemeClr val="lt2"/>
                </a:solidFill>
              </a:defRPr>
            </a:lvl2pPr>
            <a:lvl3pPr lvl="2" algn="r">
              <a:lnSpc>
                <a:spcPct val="100000"/>
              </a:lnSpc>
              <a:spcBef>
                <a:spcPts val="0"/>
              </a:spcBef>
              <a:spcAft>
                <a:spcPts val="0"/>
              </a:spcAft>
              <a:buClr>
                <a:schemeClr val="lt2"/>
              </a:buClr>
              <a:buSzPts val="2800"/>
              <a:buNone/>
              <a:defRPr sz="2800">
                <a:solidFill>
                  <a:schemeClr val="lt2"/>
                </a:solidFill>
              </a:defRPr>
            </a:lvl3pPr>
            <a:lvl4pPr lvl="3" algn="r">
              <a:lnSpc>
                <a:spcPct val="100000"/>
              </a:lnSpc>
              <a:spcBef>
                <a:spcPts val="0"/>
              </a:spcBef>
              <a:spcAft>
                <a:spcPts val="0"/>
              </a:spcAft>
              <a:buClr>
                <a:schemeClr val="lt2"/>
              </a:buClr>
              <a:buSzPts val="2800"/>
              <a:buNone/>
              <a:defRPr sz="2800">
                <a:solidFill>
                  <a:schemeClr val="lt2"/>
                </a:solidFill>
              </a:defRPr>
            </a:lvl4pPr>
            <a:lvl5pPr lvl="4" algn="r">
              <a:lnSpc>
                <a:spcPct val="100000"/>
              </a:lnSpc>
              <a:spcBef>
                <a:spcPts val="0"/>
              </a:spcBef>
              <a:spcAft>
                <a:spcPts val="0"/>
              </a:spcAft>
              <a:buClr>
                <a:schemeClr val="lt2"/>
              </a:buClr>
              <a:buSzPts val="2800"/>
              <a:buNone/>
              <a:defRPr sz="2800">
                <a:solidFill>
                  <a:schemeClr val="lt2"/>
                </a:solidFill>
              </a:defRPr>
            </a:lvl5pPr>
            <a:lvl6pPr lvl="5" algn="r">
              <a:lnSpc>
                <a:spcPct val="100000"/>
              </a:lnSpc>
              <a:spcBef>
                <a:spcPts val="0"/>
              </a:spcBef>
              <a:spcAft>
                <a:spcPts val="0"/>
              </a:spcAft>
              <a:buClr>
                <a:schemeClr val="lt2"/>
              </a:buClr>
              <a:buSzPts val="2800"/>
              <a:buNone/>
              <a:defRPr sz="2800">
                <a:solidFill>
                  <a:schemeClr val="lt2"/>
                </a:solidFill>
              </a:defRPr>
            </a:lvl6pPr>
            <a:lvl7pPr lvl="6" algn="r">
              <a:lnSpc>
                <a:spcPct val="100000"/>
              </a:lnSpc>
              <a:spcBef>
                <a:spcPts val="0"/>
              </a:spcBef>
              <a:spcAft>
                <a:spcPts val="0"/>
              </a:spcAft>
              <a:buClr>
                <a:schemeClr val="lt2"/>
              </a:buClr>
              <a:buSzPts val="2800"/>
              <a:buNone/>
              <a:defRPr sz="2800">
                <a:solidFill>
                  <a:schemeClr val="lt2"/>
                </a:solidFill>
              </a:defRPr>
            </a:lvl7pPr>
            <a:lvl8pPr lvl="7" algn="r">
              <a:lnSpc>
                <a:spcPct val="100000"/>
              </a:lnSpc>
              <a:spcBef>
                <a:spcPts val="0"/>
              </a:spcBef>
              <a:spcAft>
                <a:spcPts val="0"/>
              </a:spcAft>
              <a:buClr>
                <a:schemeClr val="lt2"/>
              </a:buClr>
              <a:buSzPts val="2800"/>
              <a:buNone/>
              <a:defRPr sz="2800">
                <a:solidFill>
                  <a:schemeClr val="lt2"/>
                </a:solidFill>
              </a:defRPr>
            </a:lvl8pPr>
            <a:lvl9pPr lvl="8"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5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49" name="Google Shape;49;p54"/>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50" name="Google Shape;50;p54"/>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51" name="Google Shape;51;p54"/>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52" name="Google Shape;52;p54"/>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53" name="Google Shape;53;p54"/>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54" name="Google Shape;54;p54"/>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55" name="Google Shape;55;p54"/>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56" name="Google Shape;56;p54"/>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57" name="Google Shape;57;p54"/>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58" name="Google Shape;58;p54"/>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59" name="Google Shape;59;p54"/>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60" name="Google Shape;60;p54"/>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9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5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63" name="Google Shape;63;p55"/>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000"/>
              <a:buNone/>
              <a:defRPr sz="14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64" name="Google Shape;64;p55"/>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3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
        <p:nvSpPr>
          <p:cNvPr id="65" name="Google Shape;65;p55"/>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2000"/>
              <a:buNone/>
              <a:defRPr sz="1400">
                <a:solidFill>
                  <a:schemeClr val="lt1"/>
                </a:solidFill>
              </a:defRPr>
            </a:lvl1pPr>
            <a:lvl2pPr lvl="1" algn="l">
              <a:lnSpc>
                <a:spcPct val="100000"/>
              </a:lnSpc>
              <a:spcBef>
                <a:spcPts val="0"/>
              </a:spcBef>
              <a:spcAft>
                <a:spcPts val="0"/>
              </a:spcAft>
              <a:buClr>
                <a:schemeClr val="lt1"/>
              </a:buClr>
              <a:buSzPts val="2000"/>
              <a:buNone/>
              <a:defRPr sz="2000">
                <a:solidFill>
                  <a:schemeClr val="lt1"/>
                </a:solidFill>
              </a:defRPr>
            </a:lvl2pPr>
            <a:lvl3pPr lvl="2" algn="l">
              <a:lnSpc>
                <a:spcPct val="100000"/>
              </a:lnSpc>
              <a:spcBef>
                <a:spcPts val="0"/>
              </a:spcBef>
              <a:spcAft>
                <a:spcPts val="0"/>
              </a:spcAft>
              <a:buClr>
                <a:schemeClr val="lt1"/>
              </a:buClr>
              <a:buSzPts val="2000"/>
              <a:buNone/>
              <a:defRPr sz="2000">
                <a:solidFill>
                  <a:schemeClr val="lt1"/>
                </a:solidFill>
              </a:defRPr>
            </a:lvl3pPr>
            <a:lvl4pPr lvl="3" algn="l">
              <a:lnSpc>
                <a:spcPct val="100000"/>
              </a:lnSpc>
              <a:spcBef>
                <a:spcPts val="0"/>
              </a:spcBef>
              <a:spcAft>
                <a:spcPts val="0"/>
              </a:spcAft>
              <a:buClr>
                <a:schemeClr val="lt1"/>
              </a:buClr>
              <a:buSzPts val="2000"/>
              <a:buNone/>
              <a:defRPr sz="2000">
                <a:solidFill>
                  <a:schemeClr val="lt1"/>
                </a:solidFill>
              </a:defRPr>
            </a:lvl4pPr>
            <a:lvl5pPr lvl="4" algn="l">
              <a:lnSpc>
                <a:spcPct val="100000"/>
              </a:lnSpc>
              <a:spcBef>
                <a:spcPts val="0"/>
              </a:spcBef>
              <a:spcAft>
                <a:spcPts val="0"/>
              </a:spcAft>
              <a:buClr>
                <a:schemeClr val="lt1"/>
              </a:buClr>
              <a:buSzPts val="2000"/>
              <a:buNone/>
              <a:defRPr sz="2000">
                <a:solidFill>
                  <a:schemeClr val="lt1"/>
                </a:solidFill>
              </a:defRPr>
            </a:lvl5pPr>
            <a:lvl6pPr lvl="5" algn="l">
              <a:lnSpc>
                <a:spcPct val="100000"/>
              </a:lnSpc>
              <a:spcBef>
                <a:spcPts val="0"/>
              </a:spcBef>
              <a:spcAft>
                <a:spcPts val="0"/>
              </a:spcAft>
              <a:buClr>
                <a:schemeClr val="lt1"/>
              </a:buClr>
              <a:buSzPts val="2000"/>
              <a:buNone/>
              <a:defRPr sz="2000">
                <a:solidFill>
                  <a:schemeClr val="lt1"/>
                </a:solidFill>
              </a:defRPr>
            </a:lvl6pPr>
            <a:lvl7pPr lvl="6" algn="l">
              <a:lnSpc>
                <a:spcPct val="100000"/>
              </a:lnSpc>
              <a:spcBef>
                <a:spcPts val="0"/>
              </a:spcBef>
              <a:spcAft>
                <a:spcPts val="0"/>
              </a:spcAft>
              <a:buClr>
                <a:schemeClr val="lt1"/>
              </a:buClr>
              <a:buSzPts val="2000"/>
              <a:buNone/>
              <a:defRPr sz="2000">
                <a:solidFill>
                  <a:schemeClr val="lt1"/>
                </a:solidFill>
              </a:defRPr>
            </a:lvl7pPr>
            <a:lvl8pPr lvl="7" algn="l">
              <a:lnSpc>
                <a:spcPct val="100000"/>
              </a:lnSpc>
              <a:spcBef>
                <a:spcPts val="0"/>
              </a:spcBef>
              <a:spcAft>
                <a:spcPts val="0"/>
              </a:spcAft>
              <a:buClr>
                <a:schemeClr val="lt1"/>
              </a:buClr>
              <a:buSzPts val="2000"/>
              <a:buNone/>
              <a:defRPr sz="2000">
                <a:solidFill>
                  <a:schemeClr val="lt1"/>
                </a:solidFill>
              </a:defRPr>
            </a:lvl8pPr>
            <a:lvl9pPr lvl="8" algn="l">
              <a:lnSpc>
                <a:spcPct val="100000"/>
              </a:lnSpc>
              <a:spcBef>
                <a:spcPts val="0"/>
              </a:spcBef>
              <a:spcAft>
                <a:spcPts val="0"/>
              </a:spcAft>
              <a:buClr>
                <a:schemeClr val="lt1"/>
              </a:buClr>
              <a:buSzPts val="2000"/>
              <a:buNone/>
              <a:defRPr sz="2000">
                <a:solidFill>
                  <a:schemeClr val="lt1"/>
                </a:solidFill>
              </a:defRPr>
            </a:lvl9pPr>
          </a:lstStyle>
          <a:p/>
        </p:txBody>
      </p:sp>
      <p:sp>
        <p:nvSpPr>
          <p:cNvPr id="66" name="Google Shape;66;p55"/>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100"/>
              <a:buNone/>
              <a:defRPr sz="13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5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5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71" name="Google Shape;71;p58"/>
          <p:cNvSpPr txBox="1"/>
          <p:nvPr>
            <p:ph idx="2" type="ctrTitle"/>
          </p:nvPr>
        </p:nvSpPr>
        <p:spPr>
          <a:xfrm>
            <a:off x="2285760" y="165204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72" name="Google Shape;72;p58"/>
          <p:cNvSpPr txBox="1"/>
          <p:nvPr>
            <p:ph idx="1" type="subTitle"/>
          </p:nvPr>
        </p:nvSpPr>
        <p:spPr>
          <a:xfrm>
            <a:off x="2285760" y="194629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100"/>
              <a:buNone/>
              <a:defRPr sz="11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73" name="Google Shape;73;p58"/>
          <p:cNvSpPr txBox="1"/>
          <p:nvPr>
            <p:ph idx="3" type="ctrTitle"/>
          </p:nvPr>
        </p:nvSpPr>
        <p:spPr>
          <a:xfrm>
            <a:off x="2285760" y="35705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74" name="Google Shape;74;p58"/>
          <p:cNvSpPr txBox="1"/>
          <p:nvPr>
            <p:ph idx="4" type="subTitle"/>
          </p:nvPr>
        </p:nvSpPr>
        <p:spPr>
          <a:xfrm>
            <a:off x="2285760" y="38648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100"/>
              <a:buNone/>
              <a:defRPr sz="11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75" name="Google Shape;75;p58"/>
          <p:cNvSpPr txBox="1"/>
          <p:nvPr>
            <p:ph idx="5" type="ctrTitle"/>
          </p:nvPr>
        </p:nvSpPr>
        <p:spPr>
          <a:xfrm>
            <a:off x="5047297" y="1652042"/>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chemeClr val="accent6"/>
              </a:buClr>
              <a:buSzPts val="1400"/>
              <a:buNone/>
              <a:defRPr sz="1400">
                <a:solidFill>
                  <a:schemeClr val="accent6"/>
                </a:solidFill>
              </a:defRPr>
            </a:lvl2pPr>
            <a:lvl3pPr lvl="2" algn="r">
              <a:lnSpc>
                <a:spcPct val="100000"/>
              </a:lnSpc>
              <a:spcBef>
                <a:spcPts val="0"/>
              </a:spcBef>
              <a:spcAft>
                <a:spcPts val="0"/>
              </a:spcAft>
              <a:buClr>
                <a:schemeClr val="accent6"/>
              </a:buClr>
              <a:buSzPts val="1400"/>
              <a:buNone/>
              <a:defRPr sz="1400">
                <a:solidFill>
                  <a:schemeClr val="accent6"/>
                </a:solidFill>
              </a:defRPr>
            </a:lvl3pPr>
            <a:lvl4pPr lvl="3" algn="r">
              <a:lnSpc>
                <a:spcPct val="100000"/>
              </a:lnSpc>
              <a:spcBef>
                <a:spcPts val="0"/>
              </a:spcBef>
              <a:spcAft>
                <a:spcPts val="0"/>
              </a:spcAft>
              <a:buClr>
                <a:schemeClr val="accent6"/>
              </a:buClr>
              <a:buSzPts val="1400"/>
              <a:buNone/>
              <a:defRPr sz="1400">
                <a:solidFill>
                  <a:schemeClr val="accent6"/>
                </a:solidFill>
              </a:defRPr>
            </a:lvl4pPr>
            <a:lvl5pPr lvl="4" algn="r">
              <a:lnSpc>
                <a:spcPct val="100000"/>
              </a:lnSpc>
              <a:spcBef>
                <a:spcPts val="0"/>
              </a:spcBef>
              <a:spcAft>
                <a:spcPts val="0"/>
              </a:spcAft>
              <a:buClr>
                <a:schemeClr val="accent6"/>
              </a:buClr>
              <a:buSzPts val="1400"/>
              <a:buNone/>
              <a:defRPr sz="1400">
                <a:solidFill>
                  <a:schemeClr val="accent6"/>
                </a:solidFill>
              </a:defRPr>
            </a:lvl5pPr>
            <a:lvl6pPr lvl="5" algn="r">
              <a:lnSpc>
                <a:spcPct val="100000"/>
              </a:lnSpc>
              <a:spcBef>
                <a:spcPts val="0"/>
              </a:spcBef>
              <a:spcAft>
                <a:spcPts val="0"/>
              </a:spcAft>
              <a:buClr>
                <a:schemeClr val="accent6"/>
              </a:buClr>
              <a:buSzPts val="1400"/>
              <a:buNone/>
              <a:defRPr sz="1400">
                <a:solidFill>
                  <a:schemeClr val="accent6"/>
                </a:solidFill>
              </a:defRPr>
            </a:lvl6pPr>
            <a:lvl7pPr lvl="6" algn="r">
              <a:lnSpc>
                <a:spcPct val="100000"/>
              </a:lnSpc>
              <a:spcBef>
                <a:spcPts val="0"/>
              </a:spcBef>
              <a:spcAft>
                <a:spcPts val="0"/>
              </a:spcAft>
              <a:buClr>
                <a:schemeClr val="accent6"/>
              </a:buClr>
              <a:buSzPts val="1400"/>
              <a:buNone/>
              <a:defRPr sz="1400">
                <a:solidFill>
                  <a:schemeClr val="accent6"/>
                </a:solidFill>
              </a:defRPr>
            </a:lvl7pPr>
            <a:lvl8pPr lvl="7" algn="r">
              <a:lnSpc>
                <a:spcPct val="100000"/>
              </a:lnSpc>
              <a:spcBef>
                <a:spcPts val="0"/>
              </a:spcBef>
              <a:spcAft>
                <a:spcPts val="0"/>
              </a:spcAft>
              <a:buClr>
                <a:schemeClr val="accent6"/>
              </a:buClr>
              <a:buSzPts val="1400"/>
              <a:buNone/>
              <a:defRPr sz="1400">
                <a:solidFill>
                  <a:schemeClr val="accent6"/>
                </a:solidFill>
              </a:defRPr>
            </a:lvl8pPr>
            <a:lvl9pPr lvl="8" algn="r">
              <a:lnSpc>
                <a:spcPct val="100000"/>
              </a:lnSpc>
              <a:spcBef>
                <a:spcPts val="0"/>
              </a:spcBef>
              <a:spcAft>
                <a:spcPts val="0"/>
              </a:spcAft>
              <a:buClr>
                <a:schemeClr val="accent6"/>
              </a:buClr>
              <a:buSzPts val="1400"/>
              <a:buNone/>
              <a:defRPr sz="1400">
                <a:solidFill>
                  <a:schemeClr val="accent6"/>
                </a:solidFill>
              </a:defRPr>
            </a:lvl9pPr>
          </a:lstStyle>
          <a:p/>
        </p:txBody>
      </p:sp>
      <p:sp>
        <p:nvSpPr>
          <p:cNvPr id="76" name="Google Shape;76;p58"/>
          <p:cNvSpPr txBox="1"/>
          <p:nvPr>
            <p:ph idx="6" type="subTitle"/>
          </p:nvPr>
        </p:nvSpPr>
        <p:spPr>
          <a:xfrm>
            <a:off x="5047299" y="1946292"/>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1100"/>
              <a:buNone/>
              <a:defRPr sz="1100">
                <a:solidFill>
                  <a:schemeClr val="lt2"/>
                </a:solidFill>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p:txBody>
      </p:sp>
      <p:sp>
        <p:nvSpPr>
          <p:cNvPr id="77" name="Google Shape;77;p58"/>
          <p:cNvSpPr txBox="1"/>
          <p:nvPr>
            <p:ph idx="7" type="ctrTitle"/>
          </p:nvPr>
        </p:nvSpPr>
        <p:spPr>
          <a:xfrm>
            <a:off x="5047297" y="35705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chemeClr val="accent6"/>
              </a:buClr>
              <a:buSzPts val="1400"/>
              <a:buNone/>
              <a:defRPr sz="1400">
                <a:solidFill>
                  <a:schemeClr val="accent6"/>
                </a:solidFill>
              </a:defRPr>
            </a:lvl2pPr>
            <a:lvl3pPr lvl="2" algn="r">
              <a:lnSpc>
                <a:spcPct val="100000"/>
              </a:lnSpc>
              <a:spcBef>
                <a:spcPts val="0"/>
              </a:spcBef>
              <a:spcAft>
                <a:spcPts val="0"/>
              </a:spcAft>
              <a:buClr>
                <a:schemeClr val="accent6"/>
              </a:buClr>
              <a:buSzPts val="1400"/>
              <a:buNone/>
              <a:defRPr sz="1400">
                <a:solidFill>
                  <a:schemeClr val="accent6"/>
                </a:solidFill>
              </a:defRPr>
            </a:lvl3pPr>
            <a:lvl4pPr lvl="3" algn="r">
              <a:lnSpc>
                <a:spcPct val="100000"/>
              </a:lnSpc>
              <a:spcBef>
                <a:spcPts val="0"/>
              </a:spcBef>
              <a:spcAft>
                <a:spcPts val="0"/>
              </a:spcAft>
              <a:buClr>
                <a:schemeClr val="accent6"/>
              </a:buClr>
              <a:buSzPts val="1400"/>
              <a:buNone/>
              <a:defRPr sz="1400">
                <a:solidFill>
                  <a:schemeClr val="accent6"/>
                </a:solidFill>
              </a:defRPr>
            </a:lvl4pPr>
            <a:lvl5pPr lvl="4" algn="r">
              <a:lnSpc>
                <a:spcPct val="100000"/>
              </a:lnSpc>
              <a:spcBef>
                <a:spcPts val="0"/>
              </a:spcBef>
              <a:spcAft>
                <a:spcPts val="0"/>
              </a:spcAft>
              <a:buClr>
                <a:schemeClr val="accent6"/>
              </a:buClr>
              <a:buSzPts val="1400"/>
              <a:buNone/>
              <a:defRPr sz="1400">
                <a:solidFill>
                  <a:schemeClr val="accent6"/>
                </a:solidFill>
              </a:defRPr>
            </a:lvl5pPr>
            <a:lvl6pPr lvl="5" algn="r">
              <a:lnSpc>
                <a:spcPct val="100000"/>
              </a:lnSpc>
              <a:spcBef>
                <a:spcPts val="0"/>
              </a:spcBef>
              <a:spcAft>
                <a:spcPts val="0"/>
              </a:spcAft>
              <a:buClr>
                <a:schemeClr val="accent6"/>
              </a:buClr>
              <a:buSzPts val="1400"/>
              <a:buNone/>
              <a:defRPr sz="1400">
                <a:solidFill>
                  <a:schemeClr val="accent6"/>
                </a:solidFill>
              </a:defRPr>
            </a:lvl6pPr>
            <a:lvl7pPr lvl="6" algn="r">
              <a:lnSpc>
                <a:spcPct val="100000"/>
              </a:lnSpc>
              <a:spcBef>
                <a:spcPts val="0"/>
              </a:spcBef>
              <a:spcAft>
                <a:spcPts val="0"/>
              </a:spcAft>
              <a:buClr>
                <a:schemeClr val="accent6"/>
              </a:buClr>
              <a:buSzPts val="1400"/>
              <a:buNone/>
              <a:defRPr sz="1400">
                <a:solidFill>
                  <a:schemeClr val="accent6"/>
                </a:solidFill>
              </a:defRPr>
            </a:lvl7pPr>
            <a:lvl8pPr lvl="7" algn="r">
              <a:lnSpc>
                <a:spcPct val="100000"/>
              </a:lnSpc>
              <a:spcBef>
                <a:spcPts val="0"/>
              </a:spcBef>
              <a:spcAft>
                <a:spcPts val="0"/>
              </a:spcAft>
              <a:buClr>
                <a:schemeClr val="accent6"/>
              </a:buClr>
              <a:buSzPts val="1400"/>
              <a:buNone/>
              <a:defRPr sz="1400">
                <a:solidFill>
                  <a:schemeClr val="accent6"/>
                </a:solidFill>
              </a:defRPr>
            </a:lvl8pPr>
            <a:lvl9pPr lvl="8" algn="r">
              <a:lnSpc>
                <a:spcPct val="100000"/>
              </a:lnSpc>
              <a:spcBef>
                <a:spcPts val="0"/>
              </a:spcBef>
              <a:spcAft>
                <a:spcPts val="0"/>
              </a:spcAft>
              <a:buClr>
                <a:schemeClr val="accent6"/>
              </a:buClr>
              <a:buSzPts val="1400"/>
              <a:buNone/>
              <a:defRPr sz="1400">
                <a:solidFill>
                  <a:schemeClr val="accent6"/>
                </a:solidFill>
              </a:defRPr>
            </a:lvl9pPr>
          </a:lstStyle>
          <a:p/>
        </p:txBody>
      </p:sp>
      <p:sp>
        <p:nvSpPr>
          <p:cNvPr id="78" name="Google Shape;78;p58"/>
          <p:cNvSpPr txBox="1"/>
          <p:nvPr>
            <p:ph idx="8" type="subTitle"/>
          </p:nvPr>
        </p:nvSpPr>
        <p:spPr>
          <a:xfrm>
            <a:off x="5047299" y="38648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1100"/>
              <a:buNone/>
              <a:defRPr sz="1100">
                <a:solidFill>
                  <a:schemeClr val="lt2"/>
                </a:solidFill>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6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6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63"/>
          <p:cNvSpPr txBox="1"/>
          <p:nvPr>
            <p:ph type="ctrTitle"/>
          </p:nvPr>
        </p:nvSpPr>
        <p:spPr>
          <a:xfrm flipH="1">
            <a:off x="1698072" y="21784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85" name="Google Shape;85;p63"/>
          <p:cNvSpPr txBox="1"/>
          <p:nvPr>
            <p:ph idx="2" type="title"/>
          </p:nvPr>
        </p:nvSpPr>
        <p:spPr>
          <a:xfrm flipH="1">
            <a:off x="3914472" y="18666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86" name="Google Shape;86;p63"/>
          <p:cNvSpPr txBox="1"/>
          <p:nvPr>
            <p:ph idx="1" type="subTitle"/>
          </p:nvPr>
        </p:nvSpPr>
        <p:spPr>
          <a:xfrm>
            <a:off x="2668872" y="3476054"/>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1200"/>
              <a:buNone/>
              <a:defRPr sz="1100">
                <a:solidFill>
                  <a:schemeClr val="lt2"/>
                </a:solidFill>
              </a:defRPr>
            </a:lvl1pPr>
            <a:lvl2pPr lvl="1" algn="l">
              <a:lnSpc>
                <a:spcPct val="100000"/>
              </a:lnSpc>
              <a:spcBef>
                <a:spcPts val="0"/>
              </a:spcBef>
              <a:spcAft>
                <a:spcPts val="0"/>
              </a:spcAft>
              <a:buClr>
                <a:schemeClr val="lt2"/>
              </a:buClr>
              <a:buSzPts val="1200"/>
              <a:buNone/>
              <a:defRPr>
                <a:solidFill>
                  <a:schemeClr val="lt2"/>
                </a:solidFill>
              </a:defRPr>
            </a:lvl2pPr>
            <a:lvl3pPr lvl="2" algn="l">
              <a:lnSpc>
                <a:spcPct val="100000"/>
              </a:lnSpc>
              <a:spcBef>
                <a:spcPts val="0"/>
              </a:spcBef>
              <a:spcAft>
                <a:spcPts val="0"/>
              </a:spcAft>
              <a:buClr>
                <a:schemeClr val="lt2"/>
              </a:buClr>
              <a:buSzPts val="1200"/>
              <a:buNone/>
              <a:defRPr>
                <a:solidFill>
                  <a:schemeClr val="lt2"/>
                </a:solidFill>
              </a:defRPr>
            </a:lvl3pPr>
            <a:lvl4pPr lvl="3" algn="l">
              <a:lnSpc>
                <a:spcPct val="100000"/>
              </a:lnSpc>
              <a:spcBef>
                <a:spcPts val="0"/>
              </a:spcBef>
              <a:spcAft>
                <a:spcPts val="0"/>
              </a:spcAft>
              <a:buClr>
                <a:schemeClr val="lt2"/>
              </a:buClr>
              <a:buSzPts val="1200"/>
              <a:buNone/>
              <a:defRPr>
                <a:solidFill>
                  <a:schemeClr val="lt2"/>
                </a:solidFill>
              </a:defRPr>
            </a:lvl4pPr>
            <a:lvl5pPr lvl="4" algn="l">
              <a:lnSpc>
                <a:spcPct val="100000"/>
              </a:lnSpc>
              <a:spcBef>
                <a:spcPts val="0"/>
              </a:spcBef>
              <a:spcAft>
                <a:spcPts val="0"/>
              </a:spcAft>
              <a:buClr>
                <a:schemeClr val="lt2"/>
              </a:buClr>
              <a:buSzPts val="1200"/>
              <a:buNone/>
              <a:defRPr>
                <a:solidFill>
                  <a:schemeClr val="lt2"/>
                </a:solidFill>
              </a:defRPr>
            </a:lvl5pPr>
            <a:lvl6pPr lvl="5" algn="l">
              <a:lnSpc>
                <a:spcPct val="100000"/>
              </a:lnSpc>
              <a:spcBef>
                <a:spcPts val="0"/>
              </a:spcBef>
              <a:spcAft>
                <a:spcPts val="0"/>
              </a:spcAft>
              <a:buClr>
                <a:schemeClr val="lt2"/>
              </a:buClr>
              <a:buSzPts val="1200"/>
              <a:buNone/>
              <a:defRPr>
                <a:solidFill>
                  <a:schemeClr val="lt2"/>
                </a:solidFill>
              </a:defRPr>
            </a:lvl6pPr>
            <a:lvl7pPr lvl="6" algn="l">
              <a:lnSpc>
                <a:spcPct val="100000"/>
              </a:lnSpc>
              <a:spcBef>
                <a:spcPts val="0"/>
              </a:spcBef>
              <a:spcAft>
                <a:spcPts val="0"/>
              </a:spcAft>
              <a:buClr>
                <a:schemeClr val="lt2"/>
              </a:buClr>
              <a:buSzPts val="1200"/>
              <a:buNone/>
              <a:defRPr>
                <a:solidFill>
                  <a:schemeClr val="lt2"/>
                </a:solidFill>
              </a:defRPr>
            </a:lvl7pPr>
            <a:lvl8pPr lvl="7" algn="l">
              <a:lnSpc>
                <a:spcPct val="100000"/>
              </a:lnSpc>
              <a:spcBef>
                <a:spcPts val="0"/>
              </a:spcBef>
              <a:spcAft>
                <a:spcPts val="0"/>
              </a:spcAft>
              <a:buClr>
                <a:schemeClr val="lt2"/>
              </a:buClr>
              <a:buSzPts val="1200"/>
              <a:buNone/>
              <a:defRPr>
                <a:solidFill>
                  <a:schemeClr val="lt2"/>
                </a:solidFill>
              </a:defRPr>
            </a:lvl8pPr>
            <a:lvl9pPr lvl="8" algn="l">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45"/>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89" name="Google Shape;89;p45"/>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90" name="Google Shape;90;p45"/>
          <p:cNvSpPr txBox="1"/>
          <p:nvPr>
            <p:ph idx="1" type="subTitle"/>
          </p:nvPr>
        </p:nvSpPr>
        <p:spPr>
          <a:xfrm>
            <a:off x="690446" y="6564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900"/>
              <a:buNone/>
              <a:defRPr sz="900">
                <a:solidFill>
                  <a:schemeClr val="lt2"/>
                </a:solidFill>
              </a:defRPr>
            </a:lvl1pPr>
            <a:lvl2pPr lvl="1" algn="r">
              <a:lnSpc>
                <a:spcPct val="100000"/>
              </a:lnSpc>
              <a:spcBef>
                <a:spcPts val="0"/>
              </a:spcBef>
              <a:spcAft>
                <a:spcPts val="0"/>
              </a:spcAft>
              <a:buClr>
                <a:schemeClr val="lt2"/>
              </a:buClr>
              <a:buSzPts val="900"/>
              <a:buNone/>
              <a:defRPr sz="900">
                <a:solidFill>
                  <a:schemeClr val="lt2"/>
                </a:solidFill>
              </a:defRPr>
            </a:lvl2pPr>
            <a:lvl3pPr lvl="2" algn="r">
              <a:lnSpc>
                <a:spcPct val="100000"/>
              </a:lnSpc>
              <a:spcBef>
                <a:spcPts val="0"/>
              </a:spcBef>
              <a:spcAft>
                <a:spcPts val="0"/>
              </a:spcAft>
              <a:buClr>
                <a:schemeClr val="lt2"/>
              </a:buClr>
              <a:buSzPts val="900"/>
              <a:buNone/>
              <a:defRPr sz="900">
                <a:solidFill>
                  <a:schemeClr val="lt2"/>
                </a:solidFill>
              </a:defRPr>
            </a:lvl3pPr>
            <a:lvl4pPr lvl="3" algn="r">
              <a:lnSpc>
                <a:spcPct val="100000"/>
              </a:lnSpc>
              <a:spcBef>
                <a:spcPts val="0"/>
              </a:spcBef>
              <a:spcAft>
                <a:spcPts val="0"/>
              </a:spcAft>
              <a:buClr>
                <a:schemeClr val="lt2"/>
              </a:buClr>
              <a:buSzPts val="900"/>
              <a:buNone/>
              <a:defRPr sz="900">
                <a:solidFill>
                  <a:schemeClr val="lt2"/>
                </a:solidFill>
              </a:defRPr>
            </a:lvl4pPr>
            <a:lvl5pPr lvl="4" algn="r">
              <a:lnSpc>
                <a:spcPct val="100000"/>
              </a:lnSpc>
              <a:spcBef>
                <a:spcPts val="0"/>
              </a:spcBef>
              <a:spcAft>
                <a:spcPts val="0"/>
              </a:spcAft>
              <a:buClr>
                <a:schemeClr val="lt2"/>
              </a:buClr>
              <a:buSzPts val="900"/>
              <a:buNone/>
              <a:defRPr sz="900">
                <a:solidFill>
                  <a:schemeClr val="lt2"/>
                </a:solidFill>
              </a:defRPr>
            </a:lvl5pPr>
            <a:lvl6pPr lvl="5" algn="r">
              <a:lnSpc>
                <a:spcPct val="100000"/>
              </a:lnSpc>
              <a:spcBef>
                <a:spcPts val="0"/>
              </a:spcBef>
              <a:spcAft>
                <a:spcPts val="0"/>
              </a:spcAft>
              <a:buClr>
                <a:schemeClr val="lt2"/>
              </a:buClr>
              <a:buSzPts val="900"/>
              <a:buNone/>
              <a:defRPr sz="900">
                <a:solidFill>
                  <a:schemeClr val="lt2"/>
                </a:solidFill>
              </a:defRPr>
            </a:lvl6pPr>
            <a:lvl7pPr lvl="6" algn="r">
              <a:lnSpc>
                <a:spcPct val="100000"/>
              </a:lnSpc>
              <a:spcBef>
                <a:spcPts val="0"/>
              </a:spcBef>
              <a:spcAft>
                <a:spcPts val="0"/>
              </a:spcAft>
              <a:buClr>
                <a:schemeClr val="lt2"/>
              </a:buClr>
              <a:buSzPts val="900"/>
              <a:buNone/>
              <a:defRPr sz="900">
                <a:solidFill>
                  <a:schemeClr val="lt2"/>
                </a:solidFill>
              </a:defRPr>
            </a:lvl7pPr>
            <a:lvl8pPr lvl="7" algn="r">
              <a:lnSpc>
                <a:spcPct val="100000"/>
              </a:lnSpc>
              <a:spcBef>
                <a:spcPts val="0"/>
              </a:spcBef>
              <a:spcAft>
                <a:spcPts val="0"/>
              </a:spcAft>
              <a:buClr>
                <a:schemeClr val="lt2"/>
              </a:buClr>
              <a:buSzPts val="900"/>
              <a:buNone/>
              <a:defRPr sz="900">
                <a:solidFill>
                  <a:schemeClr val="lt2"/>
                </a:solidFill>
              </a:defRPr>
            </a:lvl8pPr>
            <a:lvl9pPr lvl="8" algn="r">
              <a:lnSpc>
                <a:spcPct val="100000"/>
              </a:lnSpc>
              <a:spcBef>
                <a:spcPts val="0"/>
              </a:spcBef>
              <a:spcAft>
                <a:spcPts val="0"/>
              </a:spcAft>
              <a:buClr>
                <a:schemeClr val="lt2"/>
              </a:buClr>
              <a:buSzPts val="900"/>
              <a:buNone/>
              <a:defRPr sz="900">
                <a:solidFill>
                  <a:schemeClr val="lt2"/>
                </a:solidFill>
              </a:defRPr>
            </a:lvl9pPr>
          </a:lstStyle>
          <a:p/>
        </p:txBody>
      </p:sp>
      <p:sp>
        <p:nvSpPr>
          <p:cNvPr id="91" name="Google Shape;91;p45"/>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2" name="Google Shape;92;p45"/>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3" name="Google Shape;93;p45"/>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4" name="Google Shape;94;p45"/>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5" name="Google Shape;95;p45"/>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6" name="Google Shape;96;p45"/>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97" name="Google Shape;97;p45"/>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98" name="Google Shape;98;p45"/>
          <p:cNvSpPr txBox="1"/>
          <p:nvPr>
            <p:ph idx="13" type="subTitle"/>
          </p:nvPr>
        </p:nvSpPr>
        <p:spPr>
          <a:xfrm>
            <a:off x="690446" y="16226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900"/>
              <a:buNone/>
              <a:defRPr sz="900">
                <a:solidFill>
                  <a:schemeClr val="lt2"/>
                </a:solidFill>
              </a:defRPr>
            </a:lvl1pPr>
            <a:lvl2pPr lvl="1" algn="r">
              <a:lnSpc>
                <a:spcPct val="100000"/>
              </a:lnSpc>
              <a:spcBef>
                <a:spcPts val="0"/>
              </a:spcBef>
              <a:spcAft>
                <a:spcPts val="0"/>
              </a:spcAft>
              <a:buClr>
                <a:schemeClr val="lt2"/>
              </a:buClr>
              <a:buSzPts val="900"/>
              <a:buNone/>
              <a:defRPr sz="900">
                <a:solidFill>
                  <a:schemeClr val="lt2"/>
                </a:solidFill>
              </a:defRPr>
            </a:lvl2pPr>
            <a:lvl3pPr lvl="2" algn="r">
              <a:lnSpc>
                <a:spcPct val="100000"/>
              </a:lnSpc>
              <a:spcBef>
                <a:spcPts val="0"/>
              </a:spcBef>
              <a:spcAft>
                <a:spcPts val="0"/>
              </a:spcAft>
              <a:buClr>
                <a:schemeClr val="lt2"/>
              </a:buClr>
              <a:buSzPts val="900"/>
              <a:buNone/>
              <a:defRPr sz="900">
                <a:solidFill>
                  <a:schemeClr val="lt2"/>
                </a:solidFill>
              </a:defRPr>
            </a:lvl3pPr>
            <a:lvl4pPr lvl="3" algn="r">
              <a:lnSpc>
                <a:spcPct val="100000"/>
              </a:lnSpc>
              <a:spcBef>
                <a:spcPts val="0"/>
              </a:spcBef>
              <a:spcAft>
                <a:spcPts val="0"/>
              </a:spcAft>
              <a:buClr>
                <a:schemeClr val="lt2"/>
              </a:buClr>
              <a:buSzPts val="900"/>
              <a:buNone/>
              <a:defRPr sz="900">
                <a:solidFill>
                  <a:schemeClr val="lt2"/>
                </a:solidFill>
              </a:defRPr>
            </a:lvl4pPr>
            <a:lvl5pPr lvl="4" algn="r">
              <a:lnSpc>
                <a:spcPct val="100000"/>
              </a:lnSpc>
              <a:spcBef>
                <a:spcPts val="0"/>
              </a:spcBef>
              <a:spcAft>
                <a:spcPts val="0"/>
              </a:spcAft>
              <a:buClr>
                <a:schemeClr val="lt2"/>
              </a:buClr>
              <a:buSzPts val="900"/>
              <a:buNone/>
              <a:defRPr sz="900">
                <a:solidFill>
                  <a:schemeClr val="lt2"/>
                </a:solidFill>
              </a:defRPr>
            </a:lvl5pPr>
            <a:lvl6pPr lvl="5" algn="r">
              <a:lnSpc>
                <a:spcPct val="100000"/>
              </a:lnSpc>
              <a:spcBef>
                <a:spcPts val="0"/>
              </a:spcBef>
              <a:spcAft>
                <a:spcPts val="0"/>
              </a:spcAft>
              <a:buClr>
                <a:schemeClr val="lt2"/>
              </a:buClr>
              <a:buSzPts val="900"/>
              <a:buNone/>
              <a:defRPr sz="900">
                <a:solidFill>
                  <a:schemeClr val="lt2"/>
                </a:solidFill>
              </a:defRPr>
            </a:lvl6pPr>
            <a:lvl7pPr lvl="6" algn="r">
              <a:lnSpc>
                <a:spcPct val="100000"/>
              </a:lnSpc>
              <a:spcBef>
                <a:spcPts val="0"/>
              </a:spcBef>
              <a:spcAft>
                <a:spcPts val="0"/>
              </a:spcAft>
              <a:buClr>
                <a:schemeClr val="lt2"/>
              </a:buClr>
              <a:buSzPts val="900"/>
              <a:buNone/>
              <a:defRPr sz="900">
                <a:solidFill>
                  <a:schemeClr val="lt2"/>
                </a:solidFill>
              </a:defRPr>
            </a:lvl7pPr>
            <a:lvl8pPr lvl="7" algn="r">
              <a:lnSpc>
                <a:spcPct val="100000"/>
              </a:lnSpc>
              <a:spcBef>
                <a:spcPts val="0"/>
              </a:spcBef>
              <a:spcAft>
                <a:spcPts val="0"/>
              </a:spcAft>
              <a:buClr>
                <a:schemeClr val="lt2"/>
              </a:buClr>
              <a:buSzPts val="900"/>
              <a:buNone/>
              <a:defRPr sz="900">
                <a:solidFill>
                  <a:schemeClr val="lt2"/>
                </a:solidFill>
              </a:defRPr>
            </a:lvl8pPr>
            <a:lvl9pPr lvl="8" algn="r">
              <a:lnSpc>
                <a:spcPct val="100000"/>
              </a:lnSpc>
              <a:spcBef>
                <a:spcPts val="0"/>
              </a:spcBef>
              <a:spcAft>
                <a:spcPts val="0"/>
              </a:spcAft>
              <a:buClr>
                <a:schemeClr val="lt2"/>
              </a:buClr>
              <a:buSzPts val="900"/>
              <a:buNone/>
              <a:defRPr sz="900">
                <a:solidFill>
                  <a:schemeClr val="lt2"/>
                </a:solidFill>
              </a:defRPr>
            </a:lvl9pPr>
          </a:lstStyle>
          <a:p/>
        </p:txBody>
      </p:sp>
      <p:sp>
        <p:nvSpPr>
          <p:cNvPr id="99" name="Google Shape;99;p45"/>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00" name="Google Shape;100;p45"/>
          <p:cNvSpPr txBox="1"/>
          <p:nvPr>
            <p:ph idx="15" type="subTitle"/>
          </p:nvPr>
        </p:nvSpPr>
        <p:spPr>
          <a:xfrm>
            <a:off x="690446" y="25961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900"/>
              <a:buNone/>
              <a:defRPr sz="900">
                <a:solidFill>
                  <a:schemeClr val="lt2"/>
                </a:solidFill>
              </a:defRPr>
            </a:lvl1pPr>
            <a:lvl2pPr lvl="1" algn="r">
              <a:lnSpc>
                <a:spcPct val="100000"/>
              </a:lnSpc>
              <a:spcBef>
                <a:spcPts val="0"/>
              </a:spcBef>
              <a:spcAft>
                <a:spcPts val="0"/>
              </a:spcAft>
              <a:buClr>
                <a:schemeClr val="lt2"/>
              </a:buClr>
              <a:buSzPts val="900"/>
              <a:buNone/>
              <a:defRPr sz="900">
                <a:solidFill>
                  <a:schemeClr val="lt2"/>
                </a:solidFill>
              </a:defRPr>
            </a:lvl2pPr>
            <a:lvl3pPr lvl="2" algn="r">
              <a:lnSpc>
                <a:spcPct val="100000"/>
              </a:lnSpc>
              <a:spcBef>
                <a:spcPts val="0"/>
              </a:spcBef>
              <a:spcAft>
                <a:spcPts val="0"/>
              </a:spcAft>
              <a:buClr>
                <a:schemeClr val="lt2"/>
              </a:buClr>
              <a:buSzPts val="900"/>
              <a:buNone/>
              <a:defRPr sz="900">
                <a:solidFill>
                  <a:schemeClr val="lt2"/>
                </a:solidFill>
              </a:defRPr>
            </a:lvl3pPr>
            <a:lvl4pPr lvl="3" algn="r">
              <a:lnSpc>
                <a:spcPct val="100000"/>
              </a:lnSpc>
              <a:spcBef>
                <a:spcPts val="0"/>
              </a:spcBef>
              <a:spcAft>
                <a:spcPts val="0"/>
              </a:spcAft>
              <a:buClr>
                <a:schemeClr val="lt2"/>
              </a:buClr>
              <a:buSzPts val="900"/>
              <a:buNone/>
              <a:defRPr sz="900">
                <a:solidFill>
                  <a:schemeClr val="lt2"/>
                </a:solidFill>
              </a:defRPr>
            </a:lvl4pPr>
            <a:lvl5pPr lvl="4" algn="r">
              <a:lnSpc>
                <a:spcPct val="100000"/>
              </a:lnSpc>
              <a:spcBef>
                <a:spcPts val="0"/>
              </a:spcBef>
              <a:spcAft>
                <a:spcPts val="0"/>
              </a:spcAft>
              <a:buClr>
                <a:schemeClr val="lt2"/>
              </a:buClr>
              <a:buSzPts val="900"/>
              <a:buNone/>
              <a:defRPr sz="900">
                <a:solidFill>
                  <a:schemeClr val="lt2"/>
                </a:solidFill>
              </a:defRPr>
            </a:lvl5pPr>
            <a:lvl6pPr lvl="5" algn="r">
              <a:lnSpc>
                <a:spcPct val="100000"/>
              </a:lnSpc>
              <a:spcBef>
                <a:spcPts val="0"/>
              </a:spcBef>
              <a:spcAft>
                <a:spcPts val="0"/>
              </a:spcAft>
              <a:buClr>
                <a:schemeClr val="lt2"/>
              </a:buClr>
              <a:buSzPts val="900"/>
              <a:buNone/>
              <a:defRPr sz="900">
                <a:solidFill>
                  <a:schemeClr val="lt2"/>
                </a:solidFill>
              </a:defRPr>
            </a:lvl6pPr>
            <a:lvl7pPr lvl="6" algn="r">
              <a:lnSpc>
                <a:spcPct val="100000"/>
              </a:lnSpc>
              <a:spcBef>
                <a:spcPts val="0"/>
              </a:spcBef>
              <a:spcAft>
                <a:spcPts val="0"/>
              </a:spcAft>
              <a:buClr>
                <a:schemeClr val="lt2"/>
              </a:buClr>
              <a:buSzPts val="900"/>
              <a:buNone/>
              <a:defRPr sz="900">
                <a:solidFill>
                  <a:schemeClr val="lt2"/>
                </a:solidFill>
              </a:defRPr>
            </a:lvl7pPr>
            <a:lvl8pPr lvl="7" algn="r">
              <a:lnSpc>
                <a:spcPct val="100000"/>
              </a:lnSpc>
              <a:spcBef>
                <a:spcPts val="0"/>
              </a:spcBef>
              <a:spcAft>
                <a:spcPts val="0"/>
              </a:spcAft>
              <a:buClr>
                <a:schemeClr val="lt2"/>
              </a:buClr>
              <a:buSzPts val="900"/>
              <a:buNone/>
              <a:defRPr sz="900">
                <a:solidFill>
                  <a:schemeClr val="lt2"/>
                </a:solidFill>
              </a:defRPr>
            </a:lvl8pPr>
            <a:lvl9pPr lvl="8" algn="r">
              <a:lnSpc>
                <a:spcPct val="100000"/>
              </a:lnSpc>
              <a:spcBef>
                <a:spcPts val="0"/>
              </a:spcBef>
              <a:spcAft>
                <a:spcPts val="0"/>
              </a:spcAft>
              <a:buClr>
                <a:schemeClr val="lt2"/>
              </a:buClr>
              <a:buSzPts val="900"/>
              <a:buNone/>
              <a:defRPr sz="900">
                <a:solidFill>
                  <a:schemeClr val="lt2"/>
                </a:solidFill>
              </a:defRPr>
            </a:lvl9pPr>
          </a:lstStyle>
          <a:p/>
        </p:txBody>
      </p:sp>
      <p:sp>
        <p:nvSpPr>
          <p:cNvPr id="101" name="Google Shape;101;p45"/>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02" name="Google Shape;102;p45"/>
          <p:cNvSpPr txBox="1"/>
          <p:nvPr>
            <p:ph idx="17" type="subTitle"/>
          </p:nvPr>
        </p:nvSpPr>
        <p:spPr>
          <a:xfrm>
            <a:off x="6811558" y="22300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Clr>
                <a:schemeClr val="lt2"/>
              </a:buClr>
              <a:buSzPts val="900"/>
              <a:buNone/>
              <a:defRPr sz="900">
                <a:solidFill>
                  <a:schemeClr val="lt2"/>
                </a:solidFill>
              </a:defRPr>
            </a:lvl2pPr>
            <a:lvl3pPr lvl="2" algn="l">
              <a:lnSpc>
                <a:spcPct val="100000"/>
              </a:lnSpc>
              <a:spcBef>
                <a:spcPts val="0"/>
              </a:spcBef>
              <a:spcAft>
                <a:spcPts val="0"/>
              </a:spcAft>
              <a:buClr>
                <a:schemeClr val="lt2"/>
              </a:buClr>
              <a:buSzPts val="900"/>
              <a:buNone/>
              <a:defRPr sz="900">
                <a:solidFill>
                  <a:schemeClr val="lt2"/>
                </a:solidFill>
              </a:defRPr>
            </a:lvl3pPr>
            <a:lvl4pPr lvl="3" algn="l">
              <a:lnSpc>
                <a:spcPct val="100000"/>
              </a:lnSpc>
              <a:spcBef>
                <a:spcPts val="0"/>
              </a:spcBef>
              <a:spcAft>
                <a:spcPts val="0"/>
              </a:spcAft>
              <a:buClr>
                <a:schemeClr val="lt2"/>
              </a:buClr>
              <a:buSzPts val="900"/>
              <a:buNone/>
              <a:defRPr sz="900">
                <a:solidFill>
                  <a:schemeClr val="lt2"/>
                </a:solidFill>
              </a:defRPr>
            </a:lvl4pPr>
            <a:lvl5pPr lvl="4" algn="l">
              <a:lnSpc>
                <a:spcPct val="100000"/>
              </a:lnSpc>
              <a:spcBef>
                <a:spcPts val="0"/>
              </a:spcBef>
              <a:spcAft>
                <a:spcPts val="0"/>
              </a:spcAft>
              <a:buClr>
                <a:schemeClr val="lt2"/>
              </a:buClr>
              <a:buSzPts val="900"/>
              <a:buNone/>
              <a:defRPr sz="900">
                <a:solidFill>
                  <a:schemeClr val="lt2"/>
                </a:solidFill>
              </a:defRPr>
            </a:lvl5pPr>
            <a:lvl6pPr lvl="5" algn="l">
              <a:lnSpc>
                <a:spcPct val="100000"/>
              </a:lnSpc>
              <a:spcBef>
                <a:spcPts val="0"/>
              </a:spcBef>
              <a:spcAft>
                <a:spcPts val="0"/>
              </a:spcAft>
              <a:buClr>
                <a:schemeClr val="lt2"/>
              </a:buClr>
              <a:buSzPts val="900"/>
              <a:buNone/>
              <a:defRPr sz="900">
                <a:solidFill>
                  <a:schemeClr val="lt2"/>
                </a:solidFill>
              </a:defRPr>
            </a:lvl6pPr>
            <a:lvl7pPr lvl="6" algn="l">
              <a:lnSpc>
                <a:spcPct val="100000"/>
              </a:lnSpc>
              <a:spcBef>
                <a:spcPts val="0"/>
              </a:spcBef>
              <a:spcAft>
                <a:spcPts val="0"/>
              </a:spcAft>
              <a:buClr>
                <a:schemeClr val="lt2"/>
              </a:buClr>
              <a:buSzPts val="900"/>
              <a:buNone/>
              <a:defRPr sz="900">
                <a:solidFill>
                  <a:schemeClr val="lt2"/>
                </a:solidFill>
              </a:defRPr>
            </a:lvl7pPr>
            <a:lvl8pPr lvl="7" algn="l">
              <a:lnSpc>
                <a:spcPct val="100000"/>
              </a:lnSpc>
              <a:spcBef>
                <a:spcPts val="0"/>
              </a:spcBef>
              <a:spcAft>
                <a:spcPts val="0"/>
              </a:spcAft>
              <a:buClr>
                <a:schemeClr val="lt2"/>
              </a:buClr>
              <a:buSzPts val="900"/>
              <a:buNone/>
              <a:defRPr sz="900">
                <a:solidFill>
                  <a:schemeClr val="lt2"/>
                </a:solidFill>
              </a:defRPr>
            </a:lvl8pPr>
            <a:lvl9pPr lvl="8" algn="l">
              <a:lnSpc>
                <a:spcPct val="100000"/>
              </a:lnSpc>
              <a:spcBef>
                <a:spcPts val="0"/>
              </a:spcBef>
              <a:spcAft>
                <a:spcPts val="0"/>
              </a:spcAft>
              <a:buClr>
                <a:schemeClr val="lt2"/>
              </a:buClr>
              <a:buSzPts val="900"/>
              <a:buNone/>
              <a:defRPr sz="900">
                <a:solidFill>
                  <a:schemeClr val="lt2"/>
                </a:solidFill>
              </a:defRPr>
            </a:lvl9pPr>
          </a:lstStyle>
          <a:p/>
        </p:txBody>
      </p:sp>
      <p:sp>
        <p:nvSpPr>
          <p:cNvPr id="103" name="Google Shape;103;p45"/>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04" name="Google Shape;104;p45"/>
          <p:cNvSpPr txBox="1"/>
          <p:nvPr>
            <p:ph idx="19" type="subTitle"/>
          </p:nvPr>
        </p:nvSpPr>
        <p:spPr>
          <a:xfrm>
            <a:off x="6811558" y="32539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Clr>
                <a:schemeClr val="lt2"/>
              </a:buClr>
              <a:buSzPts val="900"/>
              <a:buNone/>
              <a:defRPr sz="900">
                <a:solidFill>
                  <a:schemeClr val="lt2"/>
                </a:solidFill>
              </a:defRPr>
            </a:lvl2pPr>
            <a:lvl3pPr lvl="2" algn="l">
              <a:lnSpc>
                <a:spcPct val="100000"/>
              </a:lnSpc>
              <a:spcBef>
                <a:spcPts val="0"/>
              </a:spcBef>
              <a:spcAft>
                <a:spcPts val="0"/>
              </a:spcAft>
              <a:buClr>
                <a:schemeClr val="lt2"/>
              </a:buClr>
              <a:buSzPts val="900"/>
              <a:buNone/>
              <a:defRPr sz="900">
                <a:solidFill>
                  <a:schemeClr val="lt2"/>
                </a:solidFill>
              </a:defRPr>
            </a:lvl3pPr>
            <a:lvl4pPr lvl="3" algn="l">
              <a:lnSpc>
                <a:spcPct val="100000"/>
              </a:lnSpc>
              <a:spcBef>
                <a:spcPts val="0"/>
              </a:spcBef>
              <a:spcAft>
                <a:spcPts val="0"/>
              </a:spcAft>
              <a:buClr>
                <a:schemeClr val="lt2"/>
              </a:buClr>
              <a:buSzPts val="900"/>
              <a:buNone/>
              <a:defRPr sz="900">
                <a:solidFill>
                  <a:schemeClr val="lt2"/>
                </a:solidFill>
              </a:defRPr>
            </a:lvl4pPr>
            <a:lvl5pPr lvl="4" algn="l">
              <a:lnSpc>
                <a:spcPct val="100000"/>
              </a:lnSpc>
              <a:spcBef>
                <a:spcPts val="0"/>
              </a:spcBef>
              <a:spcAft>
                <a:spcPts val="0"/>
              </a:spcAft>
              <a:buClr>
                <a:schemeClr val="lt2"/>
              </a:buClr>
              <a:buSzPts val="900"/>
              <a:buNone/>
              <a:defRPr sz="900">
                <a:solidFill>
                  <a:schemeClr val="lt2"/>
                </a:solidFill>
              </a:defRPr>
            </a:lvl5pPr>
            <a:lvl6pPr lvl="5" algn="l">
              <a:lnSpc>
                <a:spcPct val="100000"/>
              </a:lnSpc>
              <a:spcBef>
                <a:spcPts val="0"/>
              </a:spcBef>
              <a:spcAft>
                <a:spcPts val="0"/>
              </a:spcAft>
              <a:buClr>
                <a:schemeClr val="lt2"/>
              </a:buClr>
              <a:buSzPts val="900"/>
              <a:buNone/>
              <a:defRPr sz="900">
                <a:solidFill>
                  <a:schemeClr val="lt2"/>
                </a:solidFill>
              </a:defRPr>
            </a:lvl6pPr>
            <a:lvl7pPr lvl="6" algn="l">
              <a:lnSpc>
                <a:spcPct val="100000"/>
              </a:lnSpc>
              <a:spcBef>
                <a:spcPts val="0"/>
              </a:spcBef>
              <a:spcAft>
                <a:spcPts val="0"/>
              </a:spcAft>
              <a:buClr>
                <a:schemeClr val="lt2"/>
              </a:buClr>
              <a:buSzPts val="900"/>
              <a:buNone/>
              <a:defRPr sz="900">
                <a:solidFill>
                  <a:schemeClr val="lt2"/>
                </a:solidFill>
              </a:defRPr>
            </a:lvl7pPr>
            <a:lvl8pPr lvl="7" algn="l">
              <a:lnSpc>
                <a:spcPct val="100000"/>
              </a:lnSpc>
              <a:spcBef>
                <a:spcPts val="0"/>
              </a:spcBef>
              <a:spcAft>
                <a:spcPts val="0"/>
              </a:spcAft>
              <a:buClr>
                <a:schemeClr val="lt2"/>
              </a:buClr>
              <a:buSzPts val="900"/>
              <a:buNone/>
              <a:defRPr sz="900">
                <a:solidFill>
                  <a:schemeClr val="lt2"/>
                </a:solidFill>
              </a:defRPr>
            </a:lvl8pPr>
            <a:lvl9pPr lvl="8" algn="l">
              <a:lnSpc>
                <a:spcPct val="100000"/>
              </a:lnSpc>
              <a:spcBef>
                <a:spcPts val="0"/>
              </a:spcBef>
              <a:spcAft>
                <a:spcPts val="0"/>
              </a:spcAft>
              <a:buClr>
                <a:schemeClr val="lt2"/>
              </a:buClr>
              <a:buSzPts val="900"/>
              <a:buNone/>
              <a:defRPr sz="900">
                <a:solidFill>
                  <a:schemeClr val="lt2"/>
                </a:solidFill>
              </a:defRPr>
            </a:lvl9pPr>
          </a:lstStyle>
          <a:p/>
        </p:txBody>
      </p:sp>
      <p:sp>
        <p:nvSpPr>
          <p:cNvPr id="105" name="Google Shape;105;p45"/>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06" name="Google Shape;106;p45"/>
          <p:cNvSpPr txBox="1"/>
          <p:nvPr>
            <p:ph idx="21" type="subTitle"/>
          </p:nvPr>
        </p:nvSpPr>
        <p:spPr>
          <a:xfrm>
            <a:off x="6811558" y="42661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900"/>
              <a:buNone/>
              <a:defRPr sz="900">
                <a:solidFill>
                  <a:schemeClr val="lt2"/>
                </a:solidFill>
              </a:defRPr>
            </a:lvl1pPr>
            <a:lvl2pPr lvl="1" algn="l">
              <a:lnSpc>
                <a:spcPct val="100000"/>
              </a:lnSpc>
              <a:spcBef>
                <a:spcPts val="0"/>
              </a:spcBef>
              <a:spcAft>
                <a:spcPts val="0"/>
              </a:spcAft>
              <a:buClr>
                <a:schemeClr val="lt2"/>
              </a:buClr>
              <a:buSzPts val="900"/>
              <a:buNone/>
              <a:defRPr sz="900">
                <a:solidFill>
                  <a:schemeClr val="lt2"/>
                </a:solidFill>
              </a:defRPr>
            </a:lvl2pPr>
            <a:lvl3pPr lvl="2" algn="l">
              <a:lnSpc>
                <a:spcPct val="100000"/>
              </a:lnSpc>
              <a:spcBef>
                <a:spcPts val="0"/>
              </a:spcBef>
              <a:spcAft>
                <a:spcPts val="0"/>
              </a:spcAft>
              <a:buClr>
                <a:schemeClr val="lt2"/>
              </a:buClr>
              <a:buSzPts val="900"/>
              <a:buNone/>
              <a:defRPr sz="900">
                <a:solidFill>
                  <a:schemeClr val="lt2"/>
                </a:solidFill>
              </a:defRPr>
            </a:lvl3pPr>
            <a:lvl4pPr lvl="3" algn="l">
              <a:lnSpc>
                <a:spcPct val="100000"/>
              </a:lnSpc>
              <a:spcBef>
                <a:spcPts val="0"/>
              </a:spcBef>
              <a:spcAft>
                <a:spcPts val="0"/>
              </a:spcAft>
              <a:buClr>
                <a:schemeClr val="lt2"/>
              </a:buClr>
              <a:buSzPts val="900"/>
              <a:buNone/>
              <a:defRPr sz="900">
                <a:solidFill>
                  <a:schemeClr val="lt2"/>
                </a:solidFill>
              </a:defRPr>
            </a:lvl4pPr>
            <a:lvl5pPr lvl="4" algn="l">
              <a:lnSpc>
                <a:spcPct val="100000"/>
              </a:lnSpc>
              <a:spcBef>
                <a:spcPts val="0"/>
              </a:spcBef>
              <a:spcAft>
                <a:spcPts val="0"/>
              </a:spcAft>
              <a:buClr>
                <a:schemeClr val="lt2"/>
              </a:buClr>
              <a:buSzPts val="900"/>
              <a:buNone/>
              <a:defRPr sz="900">
                <a:solidFill>
                  <a:schemeClr val="lt2"/>
                </a:solidFill>
              </a:defRPr>
            </a:lvl5pPr>
            <a:lvl6pPr lvl="5" algn="l">
              <a:lnSpc>
                <a:spcPct val="100000"/>
              </a:lnSpc>
              <a:spcBef>
                <a:spcPts val="0"/>
              </a:spcBef>
              <a:spcAft>
                <a:spcPts val="0"/>
              </a:spcAft>
              <a:buClr>
                <a:schemeClr val="lt2"/>
              </a:buClr>
              <a:buSzPts val="900"/>
              <a:buNone/>
              <a:defRPr sz="900">
                <a:solidFill>
                  <a:schemeClr val="lt2"/>
                </a:solidFill>
              </a:defRPr>
            </a:lvl6pPr>
            <a:lvl7pPr lvl="6" algn="l">
              <a:lnSpc>
                <a:spcPct val="100000"/>
              </a:lnSpc>
              <a:spcBef>
                <a:spcPts val="0"/>
              </a:spcBef>
              <a:spcAft>
                <a:spcPts val="0"/>
              </a:spcAft>
              <a:buClr>
                <a:schemeClr val="lt2"/>
              </a:buClr>
              <a:buSzPts val="900"/>
              <a:buNone/>
              <a:defRPr sz="900">
                <a:solidFill>
                  <a:schemeClr val="lt2"/>
                </a:solidFill>
              </a:defRPr>
            </a:lvl7pPr>
            <a:lvl8pPr lvl="7" algn="l">
              <a:lnSpc>
                <a:spcPct val="100000"/>
              </a:lnSpc>
              <a:spcBef>
                <a:spcPts val="0"/>
              </a:spcBef>
              <a:spcAft>
                <a:spcPts val="0"/>
              </a:spcAft>
              <a:buClr>
                <a:schemeClr val="lt2"/>
              </a:buClr>
              <a:buSzPts val="900"/>
              <a:buNone/>
              <a:defRPr sz="900">
                <a:solidFill>
                  <a:schemeClr val="lt2"/>
                </a:solidFill>
              </a:defRPr>
            </a:lvl8pPr>
            <a:lvl9pPr lvl="8" algn="l">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53"/>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109" name="Google Shape;109;p53"/>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10" name="Google Shape;110;p53"/>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1200"/>
              <a:buNone/>
              <a:defRPr sz="1100">
                <a:solidFill>
                  <a:schemeClr val="lt2"/>
                </a:solidFill>
              </a:defRPr>
            </a:lvl1pPr>
            <a:lvl2pPr lvl="1" algn="r">
              <a:lnSpc>
                <a:spcPct val="100000"/>
              </a:lnSpc>
              <a:spcBef>
                <a:spcPts val="0"/>
              </a:spcBef>
              <a:spcAft>
                <a:spcPts val="0"/>
              </a:spcAft>
              <a:buClr>
                <a:schemeClr val="lt2"/>
              </a:buClr>
              <a:buSzPts val="1200"/>
              <a:buNone/>
              <a:defRPr>
                <a:solidFill>
                  <a:schemeClr val="lt2"/>
                </a:solidFill>
              </a:defRPr>
            </a:lvl2pPr>
            <a:lvl3pPr lvl="2" algn="r">
              <a:lnSpc>
                <a:spcPct val="100000"/>
              </a:lnSpc>
              <a:spcBef>
                <a:spcPts val="0"/>
              </a:spcBef>
              <a:spcAft>
                <a:spcPts val="0"/>
              </a:spcAft>
              <a:buClr>
                <a:schemeClr val="lt2"/>
              </a:buClr>
              <a:buSzPts val="1200"/>
              <a:buNone/>
              <a:defRPr>
                <a:solidFill>
                  <a:schemeClr val="lt2"/>
                </a:solidFill>
              </a:defRPr>
            </a:lvl3pPr>
            <a:lvl4pPr lvl="3" algn="r">
              <a:lnSpc>
                <a:spcPct val="100000"/>
              </a:lnSpc>
              <a:spcBef>
                <a:spcPts val="0"/>
              </a:spcBef>
              <a:spcAft>
                <a:spcPts val="0"/>
              </a:spcAft>
              <a:buClr>
                <a:schemeClr val="lt2"/>
              </a:buClr>
              <a:buSzPts val="1200"/>
              <a:buNone/>
              <a:defRPr>
                <a:solidFill>
                  <a:schemeClr val="lt2"/>
                </a:solidFill>
              </a:defRPr>
            </a:lvl4pPr>
            <a:lvl5pPr lvl="4" algn="r">
              <a:lnSpc>
                <a:spcPct val="100000"/>
              </a:lnSpc>
              <a:spcBef>
                <a:spcPts val="0"/>
              </a:spcBef>
              <a:spcAft>
                <a:spcPts val="0"/>
              </a:spcAft>
              <a:buClr>
                <a:schemeClr val="lt2"/>
              </a:buClr>
              <a:buSzPts val="1200"/>
              <a:buNone/>
              <a:defRPr>
                <a:solidFill>
                  <a:schemeClr val="lt2"/>
                </a:solidFill>
              </a:defRPr>
            </a:lvl5pPr>
            <a:lvl6pPr lvl="5" algn="r">
              <a:lnSpc>
                <a:spcPct val="100000"/>
              </a:lnSpc>
              <a:spcBef>
                <a:spcPts val="0"/>
              </a:spcBef>
              <a:spcAft>
                <a:spcPts val="0"/>
              </a:spcAft>
              <a:buClr>
                <a:schemeClr val="lt2"/>
              </a:buClr>
              <a:buSzPts val="1200"/>
              <a:buNone/>
              <a:defRPr>
                <a:solidFill>
                  <a:schemeClr val="lt2"/>
                </a:solidFill>
              </a:defRPr>
            </a:lvl6pPr>
            <a:lvl7pPr lvl="6" algn="r">
              <a:lnSpc>
                <a:spcPct val="100000"/>
              </a:lnSpc>
              <a:spcBef>
                <a:spcPts val="0"/>
              </a:spcBef>
              <a:spcAft>
                <a:spcPts val="0"/>
              </a:spcAft>
              <a:buClr>
                <a:schemeClr val="lt2"/>
              </a:buClr>
              <a:buSzPts val="1200"/>
              <a:buNone/>
              <a:defRPr>
                <a:solidFill>
                  <a:schemeClr val="lt2"/>
                </a:solidFill>
              </a:defRPr>
            </a:lvl7pPr>
            <a:lvl8pPr lvl="7" algn="r">
              <a:lnSpc>
                <a:spcPct val="100000"/>
              </a:lnSpc>
              <a:spcBef>
                <a:spcPts val="0"/>
              </a:spcBef>
              <a:spcAft>
                <a:spcPts val="0"/>
              </a:spcAft>
              <a:buClr>
                <a:schemeClr val="lt2"/>
              </a:buClr>
              <a:buSzPts val="1200"/>
              <a:buNone/>
              <a:defRPr>
                <a:solidFill>
                  <a:schemeClr val="lt2"/>
                </a:solidFill>
              </a:defRPr>
            </a:lvl8pPr>
            <a:lvl9pPr lvl="8"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57"/>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113" name="Google Shape;113;p57"/>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14" name="Google Shape;114;p57"/>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200"/>
              <a:buNone/>
              <a:defRPr sz="1100">
                <a:solidFill>
                  <a:schemeClr val="lt2"/>
                </a:solidFill>
              </a:defRPr>
            </a:lvl1pPr>
            <a:lvl2pPr lvl="1" algn="r">
              <a:lnSpc>
                <a:spcPct val="100000"/>
              </a:lnSpc>
              <a:spcBef>
                <a:spcPts val="0"/>
              </a:spcBef>
              <a:spcAft>
                <a:spcPts val="0"/>
              </a:spcAft>
              <a:buClr>
                <a:schemeClr val="lt2"/>
              </a:buClr>
              <a:buSzPts val="1200"/>
              <a:buNone/>
              <a:defRPr>
                <a:solidFill>
                  <a:schemeClr val="lt2"/>
                </a:solidFill>
              </a:defRPr>
            </a:lvl2pPr>
            <a:lvl3pPr lvl="2" algn="r">
              <a:lnSpc>
                <a:spcPct val="100000"/>
              </a:lnSpc>
              <a:spcBef>
                <a:spcPts val="0"/>
              </a:spcBef>
              <a:spcAft>
                <a:spcPts val="0"/>
              </a:spcAft>
              <a:buClr>
                <a:schemeClr val="lt2"/>
              </a:buClr>
              <a:buSzPts val="1200"/>
              <a:buNone/>
              <a:defRPr>
                <a:solidFill>
                  <a:schemeClr val="lt2"/>
                </a:solidFill>
              </a:defRPr>
            </a:lvl3pPr>
            <a:lvl4pPr lvl="3" algn="r">
              <a:lnSpc>
                <a:spcPct val="100000"/>
              </a:lnSpc>
              <a:spcBef>
                <a:spcPts val="0"/>
              </a:spcBef>
              <a:spcAft>
                <a:spcPts val="0"/>
              </a:spcAft>
              <a:buClr>
                <a:schemeClr val="lt2"/>
              </a:buClr>
              <a:buSzPts val="1200"/>
              <a:buNone/>
              <a:defRPr>
                <a:solidFill>
                  <a:schemeClr val="lt2"/>
                </a:solidFill>
              </a:defRPr>
            </a:lvl4pPr>
            <a:lvl5pPr lvl="4" algn="r">
              <a:lnSpc>
                <a:spcPct val="100000"/>
              </a:lnSpc>
              <a:spcBef>
                <a:spcPts val="0"/>
              </a:spcBef>
              <a:spcAft>
                <a:spcPts val="0"/>
              </a:spcAft>
              <a:buClr>
                <a:schemeClr val="lt2"/>
              </a:buClr>
              <a:buSzPts val="1200"/>
              <a:buNone/>
              <a:defRPr>
                <a:solidFill>
                  <a:schemeClr val="lt2"/>
                </a:solidFill>
              </a:defRPr>
            </a:lvl5pPr>
            <a:lvl6pPr lvl="5" algn="r">
              <a:lnSpc>
                <a:spcPct val="100000"/>
              </a:lnSpc>
              <a:spcBef>
                <a:spcPts val="0"/>
              </a:spcBef>
              <a:spcAft>
                <a:spcPts val="0"/>
              </a:spcAft>
              <a:buClr>
                <a:schemeClr val="lt2"/>
              </a:buClr>
              <a:buSzPts val="1200"/>
              <a:buNone/>
              <a:defRPr>
                <a:solidFill>
                  <a:schemeClr val="lt2"/>
                </a:solidFill>
              </a:defRPr>
            </a:lvl6pPr>
            <a:lvl7pPr lvl="6" algn="r">
              <a:lnSpc>
                <a:spcPct val="100000"/>
              </a:lnSpc>
              <a:spcBef>
                <a:spcPts val="0"/>
              </a:spcBef>
              <a:spcAft>
                <a:spcPts val="0"/>
              </a:spcAft>
              <a:buClr>
                <a:schemeClr val="lt2"/>
              </a:buClr>
              <a:buSzPts val="1200"/>
              <a:buNone/>
              <a:defRPr>
                <a:solidFill>
                  <a:schemeClr val="lt2"/>
                </a:solidFill>
              </a:defRPr>
            </a:lvl7pPr>
            <a:lvl8pPr lvl="7" algn="r">
              <a:lnSpc>
                <a:spcPct val="100000"/>
              </a:lnSpc>
              <a:spcBef>
                <a:spcPts val="0"/>
              </a:spcBef>
              <a:spcAft>
                <a:spcPts val="0"/>
              </a:spcAft>
              <a:buClr>
                <a:schemeClr val="lt2"/>
              </a:buClr>
              <a:buSzPts val="1200"/>
              <a:buNone/>
              <a:defRPr>
                <a:solidFill>
                  <a:schemeClr val="lt2"/>
                </a:solidFill>
              </a:defRPr>
            </a:lvl8pPr>
            <a:lvl9pPr lvl="8"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44"/>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000000"/>
              </a:buClr>
              <a:buSzPts val="1200"/>
              <a:buChar char="●"/>
              <a:defRPr>
                <a:solidFill>
                  <a:srgbClr val="000000"/>
                </a:solidFill>
              </a:defRPr>
            </a:lvl1pPr>
            <a:lvl2pPr indent="-304800" lvl="1" marL="914400" algn="l">
              <a:lnSpc>
                <a:spcPct val="115000"/>
              </a:lnSpc>
              <a:spcBef>
                <a:spcPts val="1600"/>
              </a:spcBef>
              <a:spcAft>
                <a:spcPts val="0"/>
              </a:spcAft>
              <a:buClr>
                <a:srgbClr val="000000"/>
              </a:buClr>
              <a:buSzPts val="1200"/>
              <a:buChar char="○"/>
              <a:defRPr>
                <a:solidFill>
                  <a:srgbClr val="000000"/>
                </a:solidFill>
              </a:defRPr>
            </a:lvl2pPr>
            <a:lvl3pPr indent="-304800" lvl="2" marL="1371600" algn="l">
              <a:lnSpc>
                <a:spcPct val="115000"/>
              </a:lnSpc>
              <a:spcBef>
                <a:spcPts val="1600"/>
              </a:spcBef>
              <a:spcAft>
                <a:spcPts val="0"/>
              </a:spcAft>
              <a:buClr>
                <a:srgbClr val="000000"/>
              </a:buClr>
              <a:buSzPts val="1200"/>
              <a:buChar char="■"/>
              <a:defRPr>
                <a:solidFill>
                  <a:srgbClr val="000000"/>
                </a:solidFill>
              </a:defRPr>
            </a:lvl3pPr>
            <a:lvl4pPr indent="-304800" lvl="3" marL="1828800" algn="l">
              <a:lnSpc>
                <a:spcPct val="115000"/>
              </a:lnSpc>
              <a:spcBef>
                <a:spcPts val="1600"/>
              </a:spcBef>
              <a:spcAft>
                <a:spcPts val="0"/>
              </a:spcAft>
              <a:buClr>
                <a:srgbClr val="000000"/>
              </a:buClr>
              <a:buSzPts val="1200"/>
              <a:buChar char="●"/>
              <a:defRPr>
                <a:solidFill>
                  <a:srgbClr val="000000"/>
                </a:solidFill>
              </a:defRPr>
            </a:lvl4pPr>
            <a:lvl5pPr indent="-304800" lvl="4" marL="2286000" algn="l">
              <a:lnSpc>
                <a:spcPct val="115000"/>
              </a:lnSpc>
              <a:spcBef>
                <a:spcPts val="1600"/>
              </a:spcBef>
              <a:spcAft>
                <a:spcPts val="0"/>
              </a:spcAft>
              <a:buClr>
                <a:srgbClr val="000000"/>
              </a:buClr>
              <a:buSzPts val="1200"/>
              <a:buChar char="○"/>
              <a:defRPr>
                <a:solidFill>
                  <a:srgbClr val="000000"/>
                </a:solidFill>
              </a:defRPr>
            </a:lvl5pPr>
            <a:lvl6pPr indent="-304800" lvl="5" marL="2743200" algn="l">
              <a:lnSpc>
                <a:spcPct val="115000"/>
              </a:lnSpc>
              <a:spcBef>
                <a:spcPts val="1600"/>
              </a:spcBef>
              <a:spcAft>
                <a:spcPts val="0"/>
              </a:spcAft>
              <a:buClr>
                <a:srgbClr val="000000"/>
              </a:buClr>
              <a:buSzPts val="1200"/>
              <a:buChar char="■"/>
              <a:defRPr>
                <a:solidFill>
                  <a:srgbClr val="000000"/>
                </a:solidFill>
              </a:defRPr>
            </a:lvl6pPr>
            <a:lvl7pPr indent="-304800" lvl="6" marL="3200400" algn="l">
              <a:lnSpc>
                <a:spcPct val="115000"/>
              </a:lnSpc>
              <a:spcBef>
                <a:spcPts val="1600"/>
              </a:spcBef>
              <a:spcAft>
                <a:spcPts val="0"/>
              </a:spcAft>
              <a:buClr>
                <a:srgbClr val="000000"/>
              </a:buClr>
              <a:buSzPts val="1200"/>
              <a:buChar char="●"/>
              <a:defRPr>
                <a:solidFill>
                  <a:srgbClr val="000000"/>
                </a:solidFill>
              </a:defRPr>
            </a:lvl7pPr>
            <a:lvl8pPr indent="-304800" lvl="7" marL="3657600" algn="l">
              <a:lnSpc>
                <a:spcPct val="115000"/>
              </a:lnSpc>
              <a:spcBef>
                <a:spcPts val="1600"/>
              </a:spcBef>
              <a:spcAft>
                <a:spcPts val="0"/>
              </a:spcAft>
              <a:buClr>
                <a:srgbClr val="000000"/>
              </a:buClr>
              <a:buSzPts val="1200"/>
              <a:buChar char="○"/>
              <a:defRPr>
                <a:solidFill>
                  <a:srgbClr val="000000"/>
                </a:solidFill>
              </a:defRPr>
            </a:lvl8pPr>
            <a:lvl9pPr indent="-304800" lvl="8" marL="4114800" algn="l">
              <a:lnSpc>
                <a:spcPct val="115000"/>
              </a:lnSpc>
              <a:spcBef>
                <a:spcPts val="1600"/>
              </a:spcBef>
              <a:spcAft>
                <a:spcPts val="1600"/>
              </a:spcAft>
              <a:buClr>
                <a:srgbClr val="000000"/>
              </a:buClr>
              <a:buSzPts val="1200"/>
              <a:buChar char="■"/>
              <a:defRPr>
                <a:solidFill>
                  <a:srgbClr val="000000"/>
                </a:solidFill>
              </a:defRPr>
            </a:lvl9pPr>
          </a:lstStyle>
          <a:p/>
        </p:txBody>
      </p:sp>
      <p:sp>
        <p:nvSpPr>
          <p:cNvPr id="13" name="Google Shape;13;p4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15" name="Shape 115"/>
        <p:cNvGrpSpPr/>
        <p:nvPr/>
      </p:nvGrpSpPr>
      <p:grpSpPr>
        <a:xfrm>
          <a:off x="0" y="0"/>
          <a:ext cx="0" cy="0"/>
          <a:chOff x="0" y="0"/>
          <a:chExt cx="0" cy="0"/>
        </a:xfrm>
      </p:grpSpPr>
      <p:sp>
        <p:nvSpPr>
          <p:cNvPr id="116" name="Google Shape;116;p59"/>
          <p:cNvSpPr txBox="1"/>
          <p:nvPr>
            <p:ph type="ctrTitle"/>
          </p:nvPr>
        </p:nvSpPr>
        <p:spPr>
          <a:xfrm flipH="1">
            <a:off x="1193529" y="1611150"/>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60"/>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119" name="Google Shape;119;p60"/>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20" name="Google Shape;120;p60"/>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200"/>
              <a:buNone/>
              <a:defRPr sz="1100">
                <a:solidFill>
                  <a:schemeClr val="lt2"/>
                </a:solidFill>
              </a:defRPr>
            </a:lvl1pPr>
            <a:lvl2pPr lvl="1" algn="l">
              <a:lnSpc>
                <a:spcPct val="100000"/>
              </a:lnSpc>
              <a:spcBef>
                <a:spcPts val="0"/>
              </a:spcBef>
              <a:spcAft>
                <a:spcPts val="0"/>
              </a:spcAft>
              <a:buClr>
                <a:schemeClr val="lt2"/>
              </a:buClr>
              <a:buSzPts val="1200"/>
              <a:buNone/>
              <a:defRPr>
                <a:solidFill>
                  <a:schemeClr val="lt2"/>
                </a:solidFill>
              </a:defRPr>
            </a:lvl2pPr>
            <a:lvl3pPr lvl="2" algn="l">
              <a:lnSpc>
                <a:spcPct val="100000"/>
              </a:lnSpc>
              <a:spcBef>
                <a:spcPts val="0"/>
              </a:spcBef>
              <a:spcAft>
                <a:spcPts val="0"/>
              </a:spcAft>
              <a:buClr>
                <a:schemeClr val="lt2"/>
              </a:buClr>
              <a:buSzPts val="1200"/>
              <a:buNone/>
              <a:defRPr>
                <a:solidFill>
                  <a:schemeClr val="lt2"/>
                </a:solidFill>
              </a:defRPr>
            </a:lvl3pPr>
            <a:lvl4pPr lvl="3" algn="l">
              <a:lnSpc>
                <a:spcPct val="100000"/>
              </a:lnSpc>
              <a:spcBef>
                <a:spcPts val="0"/>
              </a:spcBef>
              <a:spcAft>
                <a:spcPts val="0"/>
              </a:spcAft>
              <a:buClr>
                <a:schemeClr val="lt2"/>
              </a:buClr>
              <a:buSzPts val="1200"/>
              <a:buNone/>
              <a:defRPr>
                <a:solidFill>
                  <a:schemeClr val="lt2"/>
                </a:solidFill>
              </a:defRPr>
            </a:lvl4pPr>
            <a:lvl5pPr lvl="4" algn="l">
              <a:lnSpc>
                <a:spcPct val="100000"/>
              </a:lnSpc>
              <a:spcBef>
                <a:spcPts val="0"/>
              </a:spcBef>
              <a:spcAft>
                <a:spcPts val="0"/>
              </a:spcAft>
              <a:buClr>
                <a:schemeClr val="lt2"/>
              </a:buClr>
              <a:buSzPts val="1200"/>
              <a:buNone/>
              <a:defRPr>
                <a:solidFill>
                  <a:schemeClr val="lt2"/>
                </a:solidFill>
              </a:defRPr>
            </a:lvl5pPr>
            <a:lvl6pPr lvl="5" algn="l">
              <a:lnSpc>
                <a:spcPct val="100000"/>
              </a:lnSpc>
              <a:spcBef>
                <a:spcPts val="0"/>
              </a:spcBef>
              <a:spcAft>
                <a:spcPts val="0"/>
              </a:spcAft>
              <a:buClr>
                <a:schemeClr val="lt2"/>
              </a:buClr>
              <a:buSzPts val="1200"/>
              <a:buNone/>
              <a:defRPr>
                <a:solidFill>
                  <a:schemeClr val="lt2"/>
                </a:solidFill>
              </a:defRPr>
            </a:lvl6pPr>
            <a:lvl7pPr lvl="6" algn="l">
              <a:lnSpc>
                <a:spcPct val="100000"/>
              </a:lnSpc>
              <a:spcBef>
                <a:spcPts val="0"/>
              </a:spcBef>
              <a:spcAft>
                <a:spcPts val="0"/>
              </a:spcAft>
              <a:buClr>
                <a:schemeClr val="lt2"/>
              </a:buClr>
              <a:buSzPts val="1200"/>
              <a:buNone/>
              <a:defRPr>
                <a:solidFill>
                  <a:schemeClr val="lt2"/>
                </a:solidFill>
              </a:defRPr>
            </a:lvl7pPr>
            <a:lvl8pPr lvl="7" algn="l">
              <a:lnSpc>
                <a:spcPct val="100000"/>
              </a:lnSpc>
              <a:spcBef>
                <a:spcPts val="0"/>
              </a:spcBef>
              <a:spcAft>
                <a:spcPts val="0"/>
              </a:spcAft>
              <a:buClr>
                <a:schemeClr val="lt2"/>
              </a:buClr>
              <a:buSzPts val="1200"/>
              <a:buNone/>
              <a:defRPr>
                <a:solidFill>
                  <a:schemeClr val="lt2"/>
                </a:solidFill>
              </a:defRPr>
            </a:lvl8pPr>
            <a:lvl9pPr lvl="8" algn="l">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6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65"/>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125" name="Google Shape;125;p65"/>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 name="Google Shape;126;p65"/>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Roboto Condensed Light"/>
                <a:ea typeface="Roboto Condensed Light"/>
                <a:cs typeface="Roboto Condensed Light"/>
                <a:sym typeface="Roboto Condensed Light"/>
              </a:rPr>
              <a:t>CREDITS: This presentation template was created by </a:t>
            </a:r>
            <a:r>
              <a:rPr b="1" i="0" lang="en" sz="1000" u="none" cap="none" strike="noStrike">
                <a:solidFill>
                  <a:schemeClr val="dk1"/>
                </a:solidFill>
                <a:uFill>
                  <a:noFill/>
                </a:uFill>
                <a:latin typeface="Roboto Condensed"/>
                <a:ea typeface="Roboto Condensed"/>
                <a:cs typeface="Roboto Condensed"/>
                <a:sym typeface="Roboto Condensed"/>
                <a:hlinkClick r:id="rId3"/>
              </a:rPr>
              <a:t>Slidesgo</a:t>
            </a:r>
            <a:r>
              <a:rPr b="0" i="0" lang="en" sz="1000" u="none" cap="none" strike="noStrike">
                <a:solidFill>
                  <a:schemeClr val="dk1"/>
                </a:solidFill>
                <a:latin typeface="Roboto Condensed Light"/>
                <a:ea typeface="Roboto Condensed Light"/>
                <a:cs typeface="Roboto Condensed Light"/>
                <a:sym typeface="Roboto Condensed Light"/>
              </a:rPr>
              <a:t>, including icons by </a:t>
            </a:r>
            <a:r>
              <a:rPr b="1" i="0" lang="en" sz="1000" u="none" cap="none" strike="noStrike">
                <a:solidFill>
                  <a:schemeClr val="dk1"/>
                </a:solidFill>
                <a:uFill>
                  <a:noFill/>
                </a:uFill>
                <a:latin typeface="Roboto Condensed"/>
                <a:ea typeface="Roboto Condensed"/>
                <a:cs typeface="Roboto Condensed"/>
                <a:sym typeface="Roboto Condensed"/>
                <a:hlinkClick r:id="rId4"/>
              </a:rPr>
              <a:t>Flaticon</a:t>
            </a:r>
            <a:r>
              <a:rPr b="0" i="0" lang="en" sz="1000" u="none" cap="none" strike="noStrike">
                <a:solidFill>
                  <a:schemeClr val="dk1"/>
                </a:solidFill>
                <a:latin typeface="Roboto Condensed Light"/>
                <a:ea typeface="Roboto Condensed Light"/>
                <a:cs typeface="Roboto Condensed Light"/>
                <a:sym typeface="Roboto Condensed Light"/>
              </a:rPr>
              <a:t>, and infographics &amp; images by </a:t>
            </a:r>
            <a:r>
              <a:rPr b="1" i="0" lang="en" sz="1000" u="none" cap="none" strike="noStrike">
                <a:solidFill>
                  <a:schemeClr val="dk1"/>
                </a:solidFill>
                <a:uFill>
                  <a:noFill/>
                </a:uFill>
                <a:latin typeface="Roboto Condensed"/>
                <a:ea typeface="Roboto Condensed"/>
                <a:cs typeface="Roboto Condensed"/>
                <a:sym typeface="Roboto Condensed"/>
                <a:hlinkClick r:id="rId5"/>
              </a:rPr>
              <a:t>Freepik</a:t>
            </a:r>
            <a:r>
              <a:rPr b="0" i="0" lang="en" sz="1000" u="none" cap="none" strike="noStrike">
                <a:solidFill>
                  <a:schemeClr val="dk1"/>
                </a:solidFill>
                <a:latin typeface="Roboto Condensed Light"/>
                <a:ea typeface="Roboto Condensed Light"/>
                <a:cs typeface="Roboto Condensed Light"/>
                <a:sym typeface="Roboto Condensed Light"/>
              </a:rPr>
              <a:t>. </a:t>
            </a:r>
            <a:endParaRPr b="0" i="0" sz="10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300"/>
              </a:spcBef>
              <a:spcAft>
                <a:spcPts val="0"/>
              </a:spcAft>
              <a:buClr>
                <a:srgbClr val="000000"/>
              </a:buClr>
              <a:buSzPts val="900"/>
              <a:buFont typeface="Arial"/>
              <a:buNone/>
            </a:pPr>
            <a:r>
              <a:rPr b="1" i="0" lang="en" sz="900" u="none" cap="none" strike="noStrike">
                <a:solidFill>
                  <a:schemeClr val="dk1"/>
                </a:solidFill>
                <a:latin typeface="Roboto Condensed"/>
                <a:ea typeface="Roboto Condensed"/>
                <a:cs typeface="Roboto Condensed"/>
                <a:sym typeface="Roboto Condensed"/>
              </a:rPr>
              <a:t>Please keep this slide for attribution.</a:t>
            </a:r>
            <a:endParaRPr b="1" i="0" sz="900" u="none" cap="none" strike="noStrike">
              <a:solidFill>
                <a:schemeClr val="dk1"/>
              </a:solidFill>
              <a:latin typeface="Roboto Condensed"/>
              <a:ea typeface="Roboto Condensed"/>
              <a:cs typeface="Roboto Condensed"/>
              <a:sym typeface="Roboto Condensed"/>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6"/>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16" name="Google Shape;16;p46"/>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7" name="Google Shape;17;p46"/>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200"/>
              <a:buNone/>
              <a:defRPr sz="1100">
                <a:solidFill>
                  <a:schemeClr val="lt2"/>
                </a:solidFill>
              </a:defRPr>
            </a:lvl1pPr>
            <a:lvl2pPr lvl="1" algn="l">
              <a:lnSpc>
                <a:spcPct val="100000"/>
              </a:lnSpc>
              <a:spcBef>
                <a:spcPts val="0"/>
              </a:spcBef>
              <a:spcAft>
                <a:spcPts val="0"/>
              </a:spcAft>
              <a:buClr>
                <a:schemeClr val="lt2"/>
              </a:buClr>
              <a:buSzPts val="1200"/>
              <a:buNone/>
              <a:defRPr>
                <a:solidFill>
                  <a:schemeClr val="lt2"/>
                </a:solidFill>
              </a:defRPr>
            </a:lvl2pPr>
            <a:lvl3pPr lvl="2" algn="l">
              <a:lnSpc>
                <a:spcPct val="100000"/>
              </a:lnSpc>
              <a:spcBef>
                <a:spcPts val="0"/>
              </a:spcBef>
              <a:spcAft>
                <a:spcPts val="0"/>
              </a:spcAft>
              <a:buClr>
                <a:schemeClr val="lt2"/>
              </a:buClr>
              <a:buSzPts val="1200"/>
              <a:buNone/>
              <a:defRPr>
                <a:solidFill>
                  <a:schemeClr val="lt2"/>
                </a:solidFill>
              </a:defRPr>
            </a:lvl3pPr>
            <a:lvl4pPr lvl="3" algn="l">
              <a:lnSpc>
                <a:spcPct val="100000"/>
              </a:lnSpc>
              <a:spcBef>
                <a:spcPts val="0"/>
              </a:spcBef>
              <a:spcAft>
                <a:spcPts val="0"/>
              </a:spcAft>
              <a:buClr>
                <a:schemeClr val="lt2"/>
              </a:buClr>
              <a:buSzPts val="1200"/>
              <a:buNone/>
              <a:defRPr>
                <a:solidFill>
                  <a:schemeClr val="lt2"/>
                </a:solidFill>
              </a:defRPr>
            </a:lvl4pPr>
            <a:lvl5pPr lvl="4" algn="l">
              <a:lnSpc>
                <a:spcPct val="100000"/>
              </a:lnSpc>
              <a:spcBef>
                <a:spcPts val="0"/>
              </a:spcBef>
              <a:spcAft>
                <a:spcPts val="0"/>
              </a:spcAft>
              <a:buClr>
                <a:schemeClr val="lt2"/>
              </a:buClr>
              <a:buSzPts val="1200"/>
              <a:buNone/>
              <a:defRPr>
                <a:solidFill>
                  <a:schemeClr val="lt2"/>
                </a:solidFill>
              </a:defRPr>
            </a:lvl5pPr>
            <a:lvl6pPr lvl="5" algn="l">
              <a:lnSpc>
                <a:spcPct val="100000"/>
              </a:lnSpc>
              <a:spcBef>
                <a:spcPts val="0"/>
              </a:spcBef>
              <a:spcAft>
                <a:spcPts val="0"/>
              </a:spcAft>
              <a:buClr>
                <a:schemeClr val="lt2"/>
              </a:buClr>
              <a:buSzPts val="1200"/>
              <a:buNone/>
              <a:defRPr>
                <a:solidFill>
                  <a:schemeClr val="lt2"/>
                </a:solidFill>
              </a:defRPr>
            </a:lvl6pPr>
            <a:lvl7pPr lvl="6" algn="l">
              <a:lnSpc>
                <a:spcPct val="100000"/>
              </a:lnSpc>
              <a:spcBef>
                <a:spcPts val="0"/>
              </a:spcBef>
              <a:spcAft>
                <a:spcPts val="0"/>
              </a:spcAft>
              <a:buClr>
                <a:schemeClr val="lt2"/>
              </a:buClr>
              <a:buSzPts val="1200"/>
              <a:buNone/>
              <a:defRPr>
                <a:solidFill>
                  <a:schemeClr val="lt2"/>
                </a:solidFill>
              </a:defRPr>
            </a:lvl7pPr>
            <a:lvl8pPr lvl="7" algn="l">
              <a:lnSpc>
                <a:spcPct val="100000"/>
              </a:lnSpc>
              <a:spcBef>
                <a:spcPts val="0"/>
              </a:spcBef>
              <a:spcAft>
                <a:spcPts val="0"/>
              </a:spcAft>
              <a:buClr>
                <a:schemeClr val="lt2"/>
              </a:buClr>
              <a:buSzPts val="1200"/>
              <a:buNone/>
              <a:defRPr>
                <a:solidFill>
                  <a:schemeClr val="lt2"/>
                </a:solidFill>
              </a:defRPr>
            </a:lvl8pPr>
            <a:lvl9pPr lvl="8" algn="l">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7"/>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chemeClr val="accent6"/>
              </a:buClr>
              <a:buSzPts val="1600"/>
              <a:buNone/>
              <a:defRPr sz="1600">
                <a:solidFill>
                  <a:schemeClr val="accent6"/>
                </a:solidFill>
              </a:defRPr>
            </a:lvl2pPr>
            <a:lvl3pPr lvl="2" algn="l">
              <a:lnSpc>
                <a:spcPct val="100000"/>
              </a:lnSpc>
              <a:spcBef>
                <a:spcPts val="0"/>
              </a:spcBef>
              <a:spcAft>
                <a:spcPts val="0"/>
              </a:spcAft>
              <a:buClr>
                <a:schemeClr val="accent6"/>
              </a:buClr>
              <a:buSzPts val="1600"/>
              <a:buNone/>
              <a:defRPr sz="1600">
                <a:solidFill>
                  <a:schemeClr val="accent6"/>
                </a:solidFill>
              </a:defRPr>
            </a:lvl3pPr>
            <a:lvl4pPr lvl="3" algn="l">
              <a:lnSpc>
                <a:spcPct val="100000"/>
              </a:lnSpc>
              <a:spcBef>
                <a:spcPts val="0"/>
              </a:spcBef>
              <a:spcAft>
                <a:spcPts val="0"/>
              </a:spcAft>
              <a:buClr>
                <a:schemeClr val="accent6"/>
              </a:buClr>
              <a:buSzPts val="1600"/>
              <a:buNone/>
              <a:defRPr sz="1600">
                <a:solidFill>
                  <a:schemeClr val="accent6"/>
                </a:solidFill>
              </a:defRPr>
            </a:lvl4pPr>
            <a:lvl5pPr lvl="4" algn="l">
              <a:lnSpc>
                <a:spcPct val="100000"/>
              </a:lnSpc>
              <a:spcBef>
                <a:spcPts val="0"/>
              </a:spcBef>
              <a:spcAft>
                <a:spcPts val="0"/>
              </a:spcAft>
              <a:buClr>
                <a:schemeClr val="accent6"/>
              </a:buClr>
              <a:buSzPts val="1600"/>
              <a:buNone/>
              <a:defRPr sz="1600">
                <a:solidFill>
                  <a:schemeClr val="accent6"/>
                </a:solidFill>
              </a:defRPr>
            </a:lvl5pPr>
            <a:lvl6pPr lvl="5" algn="l">
              <a:lnSpc>
                <a:spcPct val="100000"/>
              </a:lnSpc>
              <a:spcBef>
                <a:spcPts val="0"/>
              </a:spcBef>
              <a:spcAft>
                <a:spcPts val="0"/>
              </a:spcAft>
              <a:buClr>
                <a:schemeClr val="accent6"/>
              </a:buClr>
              <a:buSzPts val="1600"/>
              <a:buNone/>
              <a:defRPr sz="1600">
                <a:solidFill>
                  <a:schemeClr val="accent6"/>
                </a:solidFill>
              </a:defRPr>
            </a:lvl6pPr>
            <a:lvl7pPr lvl="6" algn="l">
              <a:lnSpc>
                <a:spcPct val="100000"/>
              </a:lnSpc>
              <a:spcBef>
                <a:spcPts val="0"/>
              </a:spcBef>
              <a:spcAft>
                <a:spcPts val="0"/>
              </a:spcAft>
              <a:buClr>
                <a:schemeClr val="accent6"/>
              </a:buClr>
              <a:buSzPts val="1600"/>
              <a:buNone/>
              <a:defRPr sz="1600">
                <a:solidFill>
                  <a:schemeClr val="accent6"/>
                </a:solidFill>
              </a:defRPr>
            </a:lvl7pPr>
            <a:lvl8pPr lvl="7" algn="l">
              <a:lnSpc>
                <a:spcPct val="100000"/>
              </a:lnSpc>
              <a:spcBef>
                <a:spcPts val="0"/>
              </a:spcBef>
              <a:spcAft>
                <a:spcPts val="0"/>
              </a:spcAft>
              <a:buClr>
                <a:schemeClr val="accent6"/>
              </a:buClr>
              <a:buSzPts val="1600"/>
              <a:buNone/>
              <a:defRPr sz="1600">
                <a:solidFill>
                  <a:schemeClr val="accent6"/>
                </a:solidFill>
              </a:defRPr>
            </a:lvl8pPr>
            <a:lvl9pPr lvl="8" algn="l">
              <a:lnSpc>
                <a:spcPct val="100000"/>
              </a:lnSpc>
              <a:spcBef>
                <a:spcPts val="0"/>
              </a:spcBef>
              <a:spcAft>
                <a:spcPts val="0"/>
              </a:spcAft>
              <a:buClr>
                <a:schemeClr val="accent6"/>
              </a:buClr>
              <a:buSzPts val="1600"/>
              <a:buNone/>
              <a:defRPr sz="1600">
                <a:solidFill>
                  <a:schemeClr val="accent6"/>
                </a:solidFill>
              </a:defRPr>
            </a:lvl9pPr>
          </a:lstStyle>
          <a:p/>
        </p:txBody>
      </p:sp>
      <p:sp>
        <p:nvSpPr>
          <p:cNvPr id="20" name="Google Shape;20;p47"/>
          <p:cNvSpPr txBox="1"/>
          <p:nvPr>
            <p:ph idx="1" type="subTitle"/>
          </p:nvPr>
        </p:nvSpPr>
        <p:spPr>
          <a:xfrm>
            <a:off x="2459550" y="2314225"/>
            <a:ext cx="4224900" cy="178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200"/>
              <a:buNone/>
              <a:defRPr sz="1100">
                <a:solidFill>
                  <a:schemeClr val="lt2"/>
                </a:solidFill>
              </a:defRPr>
            </a:lvl1pPr>
            <a:lvl2pPr lvl="1" algn="l">
              <a:lnSpc>
                <a:spcPct val="100000"/>
              </a:lnSpc>
              <a:spcBef>
                <a:spcPts val="0"/>
              </a:spcBef>
              <a:spcAft>
                <a:spcPts val="0"/>
              </a:spcAft>
              <a:buClr>
                <a:schemeClr val="lt2"/>
              </a:buClr>
              <a:buSzPts val="1200"/>
              <a:buNone/>
              <a:defRPr>
                <a:solidFill>
                  <a:schemeClr val="lt2"/>
                </a:solidFill>
              </a:defRPr>
            </a:lvl2pPr>
            <a:lvl3pPr lvl="2" algn="l">
              <a:lnSpc>
                <a:spcPct val="100000"/>
              </a:lnSpc>
              <a:spcBef>
                <a:spcPts val="0"/>
              </a:spcBef>
              <a:spcAft>
                <a:spcPts val="0"/>
              </a:spcAft>
              <a:buClr>
                <a:schemeClr val="lt2"/>
              </a:buClr>
              <a:buSzPts val="1200"/>
              <a:buNone/>
              <a:defRPr>
                <a:solidFill>
                  <a:schemeClr val="lt2"/>
                </a:solidFill>
              </a:defRPr>
            </a:lvl3pPr>
            <a:lvl4pPr lvl="3" algn="l">
              <a:lnSpc>
                <a:spcPct val="100000"/>
              </a:lnSpc>
              <a:spcBef>
                <a:spcPts val="0"/>
              </a:spcBef>
              <a:spcAft>
                <a:spcPts val="0"/>
              </a:spcAft>
              <a:buClr>
                <a:schemeClr val="lt2"/>
              </a:buClr>
              <a:buSzPts val="1200"/>
              <a:buNone/>
              <a:defRPr>
                <a:solidFill>
                  <a:schemeClr val="lt2"/>
                </a:solidFill>
              </a:defRPr>
            </a:lvl4pPr>
            <a:lvl5pPr lvl="4" algn="l">
              <a:lnSpc>
                <a:spcPct val="100000"/>
              </a:lnSpc>
              <a:spcBef>
                <a:spcPts val="0"/>
              </a:spcBef>
              <a:spcAft>
                <a:spcPts val="0"/>
              </a:spcAft>
              <a:buClr>
                <a:schemeClr val="lt2"/>
              </a:buClr>
              <a:buSzPts val="1200"/>
              <a:buNone/>
              <a:defRPr>
                <a:solidFill>
                  <a:schemeClr val="lt2"/>
                </a:solidFill>
              </a:defRPr>
            </a:lvl5pPr>
            <a:lvl6pPr lvl="5" algn="l">
              <a:lnSpc>
                <a:spcPct val="100000"/>
              </a:lnSpc>
              <a:spcBef>
                <a:spcPts val="0"/>
              </a:spcBef>
              <a:spcAft>
                <a:spcPts val="0"/>
              </a:spcAft>
              <a:buClr>
                <a:schemeClr val="lt2"/>
              </a:buClr>
              <a:buSzPts val="1200"/>
              <a:buNone/>
              <a:defRPr>
                <a:solidFill>
                  <a:schemeClr val="lt2"/>
                </a:solidFill>
              </a:defRPr>
            </a:lvl6pPr>
            <a:lvl7pPr lvl="6" algn="l">
              <a:lnSpc>
                <a:spcPct val="100000"/>
              </a:lnSpc>
              <a:spcBef>
                <a:spcPts val="0"/>
              </a:spcBef>
              <a:spcAft>
                <a:spcPts val="0"/>
              </a:spcAft>
              <a:buClr>
                <a:schemeClr val="lt2"/>
              </a:buClr>
              <a:buSzPts val="1200"/>
              <a:buNone/>
              <a:defRPr>
                <a:solidFill>
                  <a:schemeClr val="lt2"/>
                </a:solidFill>
              </a:defRPr>
            </a:lvl7pPr>
            <a:lvl8pPr lvl="7" algn="l">
              <a:lnSpc>
                <a:spcPct val="100000"/>
              </a:lnSpc>
              <a:spcBef>
                <a:spcPts val="0"/>
              </a:spcBef>
              <a:spcAft>
                <a:spcPts val="0"/>
              </a:spcAft>
              <a:buClr>
                <a:schemeClr val="lt2"/>
              </a:buClr>
              <a:buSzPts val="1200"/>
              <a:buNone/>
              <a:defRPr>
                <a:solidFill>
                  <a:schemeClr val="lt2"/>
                </a:solidFill>
              </a:defRPr>
            </a:lvl8pPr>
            <a:lvl9pPr lvl="8" algn="l">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8"/>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49"/>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25" name="Google Shape;25;p49"/>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26" name="Google Shape;26;p49"/>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1200"/>
              <a:buNone/>
              <a:defRPr sz="1100">
                <a:solidFill>
                  <a:schemeClr val="lt2"/>
                </a:solidFill>
              </a:defRPr>
            </a:lvl1pPr>
            <a:lvl2pPr lvl="1" algn="l">
              <a:lnSpc>
                <a:spcPct val="100000"/>
              </a:lnSpc>
              <a:spcBef>
                <a:spcPts val="0"/>
              </a:spcBef>
              <a:spcAft>
                <a:spcPts val="0"/>
              </a:spcAft>
              <a:buClr>
                <a:schemeClr val="lt2"/>
              </a:buClr>
              <a:buSzPts val="1200"/>
              <a:buNone/>
              <a:defRPr>
                <a:solidFill>
                  <a:schemeClr val="lt2"/>
                </a:solidFill>
              </a:defRPr>
            </a:lvl2pPr>
            <a:lvl3pPr lvl="2" algn="l">
              <a:lnSpc>
                <a:spcPct val="100000"/>
              </a:lnSpc>
              <a:spcBef>
                <a:spcPts val="0"/>
              </a:spcBef>
              <a:spcAft>
                <a:spcPts val="0"/>
              </a:spcAft>
              <a:buClr>
                <a:schemeClr val="lt2"/>
              </a:buClr>
              <a:buSzPts val="1200"/>
              <a:buNone/>
              <a:defRPr>
                <a:solidFill>
                  <a:schemeClr val="lt2"/>
                </a:solidFill>
              </a:defRPr>
            </a:lvl3pPr>
            <a:lvl4pPr lvl="3" algn="l">
              <a:lnSpc>
                <a:spcPct val="100000"/>
              </a:lnSpc>
              <a:spcBef>
                <a:spcPts val="0"/>
              </a:spcBef>
              <a:spcAft>
                <a:spcPts val="0"/>
              </a:spcAft>
              <a:buClr>
                <a:schemeClr val="lt2"/>
              </a:buClr>
              <a:buSzPts val="1200"/>
              <a:buNone/>
              <a:defRPr>
                <a:solidFill>
                  <a:schemeClr val="lt2"/>
                </a:solidFill>
              </a:defRPr>
            </a:lvl4pPr>
            <a:lvl5pPr lvl="4" algn="l">
              <a:lnSpc>
                <a:spcPct val="100000"/>
              </a:lnSpc>
              <a:spcBef>
                <a:spcPts val="0"/>
              </a:spcBef>
              <a:spcAft>
                <a:spcPts val="0"/>
              </a:spcAft>
              <a:buClr>
                <a:schemeClr val="lt2"/>
              </a:buClr>
              <a:buSzPts val="1200"/>
              <a:buNone/>
              <a:defRPr>
                <a:solidFill>
                  <a:schemeClr val="lt2"/>
                </a:solidFill>
              </a:defRPr>
            </a:lvl5pPr>
            <a:lvl6pPr lvl="5" algn="l">
              <a:lnSpc>
                <a:spcPct val="100000"/>
              </a:lnSpc>
              <a:spcBef>
                <a:spcPts val="0"/>
              </a:spcBef>
              <a:spcAft>
                <a:spcPts val="0"/>
              </a:spcAft>
              <a:buClr>
                <a:schemeClr val="lt2"/>
              </a:buClr>
              <a:buSzPts val="1200"/>
              <a:buNone/>
              <a:defRPr>
                <a:solidFill>
                  <a:schemeClr val="lt2"/>
                </a:solidFill>
              </a:defRPr>
            </a:lvl6pPr>
            <a:lvl7pPr lvl="6" algn="l">
              <a:lnSpc>
                <a:spcPct val="100000"/>
              </a:lnSpc>
              <a:spcBef>
                <a:spcPts val="0"/>
              </a:spcBef>
              <a:spcAft>
                <a:spcPts val="0"/>
              </a:spcAft>
              <a:buClr>
                <a:schemeClr val="lt2"/>
              </a:buClr>
              <a:buSzPts val="1200"/>
              <a:buNone/>
              <a:defRPr>
                <a:solidFill>
                  <a:schemeClr val="lt2"/>
                </a:solidFill>
              </a:defRPr>
            </a:lvl7pPr>
            <a:lvl8pPr lvl="7" algn="l">
              <a:lnSpc>
                <a:spcPct val="100000"/>
              </a:lnSpc>
              <a:spcBef>
                <a:spcPts val="0"/>
              </a:spcBef>
              <a:spcAft>
                <a:spcPts val="0"/>
              </a:spcAft>
              <a:buClr>
                <a:schemeClr val="lt2"/>
              </a:buClr>
              <a:buSzPts val="1200"/>
              <a:buNone/>
              <a:defRPr>
                <a:solidFill>
                  <a:schemeClr val="lt2"/>
                </a:solidFill>
              </a:defRPr>
            </a:lvl8pPr>
            <a:lvl9pPr lvl="8" algn="l">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0"/>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chemeClr val="accent6"/>
              </a:buClr>
              <a:buSzPts val="2000"/>
              <a:buNone/>
              <a:defRPr sz="2000">
                <a:solidFill>
                  <a:schemeClr val="accent6"/>
                </a:solidFill>
              </a:defRPr>
            </a:lvl2pPr>
            <a:lvl3pPr lvl="2" algn="r">
              <a:lnSpc>
                <a:spcPct val="100000"/>
              </a:lnSpc>
              <a:spcBef>
                <a:spcPts val="0"/>
              </a:spcBef>
              <a:spcAft>
                <a:spcPts val="0"/>
              </a:spcAft>
              <a:buClr>
                <a:schemeClr val="accent6"/>
              </a:buClr>
              <a:buSzPts val="2000"/>
              <a:buNone/>
              <a:defRPr sz="2000">
                <a:solidFill>
                  <a:schemeClr val="accent6"/>
                </a:solidFill>
              </a:defRPr>
            </a:lvl3pPr>
            <a:lvl4pPr lvl="3" algn="r">
              <a:lnSpc>
                <a:spcPct val="100000"/>
              </a:lnSpc>
              <a:spcBef>
                <a:spcPts val="0"/>
              </a:spcBef>
              <a:spcAft>
                <a:spcPts val="0"/>
              </a:spcAft>
              <a:buClr>
                <a:schemeClr val="accent6"/>
              </a:buClr>
              <a:buSzPts val="2000"/>
              <a:buNone/>
              <a:defRPr sz="2000">
                <a:solidFill>
                  <a:schemeClr val="accent6"/>
                </a:solidFill>
              </a:defRPr>
            </a:lvl4pPr>
            <a:lvl5pPr lvl="4" algn="r">
              <a:lnSpc>
                <a:spcPct val="100000"/>
              </a:lnSpc>
              <a:spcBef>
                <a:spcPts val="0"/>
              </a:spcBef>
              <a:spcAft>
                <a:spcPts val="0"/>
              </a:spcAft>
              <a:buClr>
                <a:schemeClr val="accent6"/>
              </a:buClr>
              <a:buSzPts val="2000"/>
              <a:buNone/>
              <a:defRPr sz="2000">
                <a:solidFill>
                  <a:schemeClr val="accent6"/>
                </a:solidFill>
              </a:defRPr>
            </a:lvl5pPr>
            <a:lvl6pPr lvl="5" algn="r">
              <a:lnSpc>
                <a:spcPct val="100000"/>
              </a:lnSpc>
              <a:spcBef>
                <a:spcPts val="0"/>
              </a:spcBef>
              <a:spcAft>
                <a:spcPts val="0"/>
              </a:spcAft>
              <a:buClr>
                <a:schemeClr val="accent6"/>
              </a:buClr>
              <a:buSzPts val="2000"/>
              <a:buNone/>
              <a:defRPr sz="2000">
                <a:solidFill>
                  <a:schemeClr val="accent6"/>
                </a:solidFill>
              </a:defRPr>
            </a:lvl6pPr>
            <a:lvl7pPr lvl="6" algn="r">
              <a:lnSpc>
                <a:spcPct val="100000"/>
              </a:lnSpc>
              <a:spcBef>
                <a:spcPts val="0"/>
              </a:spcBef>
              <a:spcAft>
                <a:spcPts val="0"/>
              </a:spcAft>
              <a:buClr>
                <a:schemeClr val="accent6"/>
              </a:buClr>
              <a:buSzPts val="2000"/>
              <a:buNone/>
              <a:defRPr sz="2000">
                <a:solidFill>
                  <a:schemeClr val="accent6"/>
                </a:solidFill>
              </a:defRPr>
            </a:lvl7pPr>
            <a:lvl8pPr lvl="7" algn="r">
              <a:lnSpc>
                <a:spcPct val="100000"/>
              </a:lnSpc>
              <a:spcBef>
                <a:spcPts val="0"/>
              </a:spcBef>
              <a:spcAft>
                <a:spcPts val="0"/>
              </a:spcAft>
              <a:buClr>
                <a:schemeClr val="accent6"/>
              </a:buClr>
              <a:buSzPts val="2000"/>
              <a:buNone/>
              <a:defRPr sz="2000">
                <a:solidFill>
                  <a:schemeClr val="accent6"/>
                </a:solidFill>
              </a:defRPr>
            </a:lvl8pPr>
            <a:lvl9pPr lvl="8" algn="r">
              <a:lnSpc>
                <a:spcPct val="100000"/>
              </a:lnSpc>
              <a:spcBef>
                <a:spcPts val="0"/>
              </a:spcBef>
              <a:spcAft>
                <a:spcPts val="0"/>
              </a:spcAft>
              <a:buClr>
                <a:schemeClr val="accent6"/>
              </a:buClr>
              <a:buSzPts val="2000"/>
              <a:buNone/>
              <a:defRPr sz="2000">
                <a:solidFill>
                  <a:schemeClr val="accent6"/>
                </a:solidFill>
              </a:defRPr>
            </a:lvl9pPr>
          </a:lstStyle>
          <a:p/>
        </p:txBody>
      </p:sp>
      <p:sp>
        <p:nvSpPr>
          <p:cNvPr id="29" name="Google Shape;29;p50"/>
          <p:cNvSpPr txBox="1"/>
          <p:nvPr>
            <p:ph idx="1" type="subTitle"/>
          </p:nvPr>
        </p:nvSpPr>
        <p:spPr>
          <a:xfrm>
            <a:off x="1179233" y="3058425"/>
            <a:ext cx="30951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2"/>
              </a:buClr>
              <a:buSzPts val="1100"/>
              <a:buNone/>
              <a:defRPr sz="1100">
                <a:solidFill>
                  <a:schemeClr val="lt2"/>
                </a:solidFill>
              </a:defRPr>
            </a:lvl1pPr>
            <a:lvl2pPr lvl="1" algn="r">
              <a:lnSpc>
                <a:spcPct val="100000"/>
              </a:lnSpc>
              <a:spcBef>
                <a:spcPts val="0"/>
              </a:spcBef>
              <a:spcAft>
                <a:spcPts val="0"/>
              </a:spcAft>
              <a:buClr>
                <a:schemeClr val="lt2"/>
              </a:buClr>
              <a:buSzPts val="1100"/>
              <a:buNone/>
              <a:defRPr sz="1100">
                <a:solidFill>
                  <a:schemeClr val="lt2"/>
                </a:solidFill>
              </a:defRPr>
            </a:lvl2pPr>
            <a:lvl3pPr lvl="2" algn="r">
              <a:lnSpc>
                <a:spcPct val="100000"/>
              </a:lnSpc>
              <a:spcBef>
                <a:spcPts val="0"/>
              </a:spcBef>
              <a:spcAft>
                <a:spcPts val="0"/>
              </a:spcAft>
              <a:buClr>
                <a:schemeClr val="lt2"/>
              </a:buClr>
              <a:buSzPts val="1100"/>
              <a:buNone/>
              <a:defRPr sz="1100">
                <a:solidFill>
                  <a:schemeClr val="lt2"/>
                </a:solidFill>
              </a:defRPr>
            </a:lvl3pPr>
            <a:lvl4pPr lvl="3" algn="r">
              <a:lnSpc>
                <a:spcPct val="100000"/>
              </a:lnSpc>
              <a:spcBef>
                <a:spcPts val="0"/>
              </a:spcBef>
              <a:spcAft>
                <a:spcPts val="0"/>
              </a:spcAft>
              <a:buClr>
                <a:schemeClr val="lt2"/>
              </a:buClr>
              <a:buSzPts val="1100"/>
              <a:buNone/>
              <a:defRPr sz="1100">
                <a:solidFill>
                  <a:schemeClr val="lt2"/>
                </a:solidFill>
              </a:defRPr>
            </a:lvl4pPr>
            <a:lvl5pPr lvl="4" algn="r">
              <a:lnSpc>
                <a:spcPct val="100000"/>
              </a:lnSpc>
              <a:spcBef>
                <a:spcPts val="0"/>
              </a:spcBef>
              <a:spcAft>
                <a:spcPts val="0"/>
              </a:spcAft>
              <a:buClr>
                <a:schemeClr val="lt2"/>
              </a:buClr>
              <a:buSzPts val="1100"/>
              <a:buNone/>
              <a:defRPr sz="1100">
                <a:solidFill>
                  <a:schemeClr val="lt2"/>
                </a:solidFill>
              </a:defRPr>
            </a:lvl5pPr>
            <a:lvl6pPr lvl="5" algn="r">
              <a:lnSpc>
                <a:spcPct val="100000"/>
              </a:lnSpc>
              <a:spcBef>
                <a:spcPts val="0"/>
              </a:spcBef>
              <a:spcAft>
                <a:spcPts val="0"/>
              </a:spcAft>
              <a:buClr>
                <a:schemeClr val="lt2"/>
              </a:buClr>
              <a:buSzPts val="1100"/>
              <a:buNone/>
              <a:defRPr sz="1100">
                <a:solidFill>
                  <a:schemeClr val="lt2"/>
                </a:solidFill>
              </a:defRPr>
            </a:lvl6pPr>
            <a:lvl7pPr lvl="6" algn="r">
              <a:lnSpc>
                <a:spcPct val="100000"/>
              </a:lnSpc>
              <a:spcBef>
                <a:spcPts val="0"/>
              </a:spcBef>
              <a:spcAft>
                <a:spcPts val="0"/>
              </a:spcAft>
              <a:buClr>
                <a:schemeClr val="lt2"/>
              </a:buClr>
              <a:buSzPts val="1100"/>
              <a:buNone/>
              <a:defRPr sz="1100">
                <a:solidFill>
                  <a:schemeClr val="lt2"/>
                </a:solidFill>
              </a:defRPr>
            </a:lvl7pPr>
            <a:lvl8pPr lvl="7" algn="r">
              <a:lnSpc>
                <a:spcPct val="100000"/>
              </a:lnSpc>
              <a:spcBef>
                <a:spcPts val="0"/>
              </a:spcBef>
              <a:spcAft>
                <a:spcPts val="0"/>
              </a:spcAft>
              <a:buClr>
                <a:schemeClr val="lt2"/>
              </a:buClr>
              <a:buSzPts val="1100"/>
              <a:buNone/>
              <a:defRPr sz="1100">
                <a:solidFill>
                  <a:schemeClr val="lt2"/>
                </a:solidFill>
              </a:defRPr>
            </a:lvl8pPr>
            <a:lvl9pPr lvl="8" algn="r">
              <a:lnSpc>
                <a:spcPct val="100000"/>
              </a:lnSpc>
              <a:spcBef>
                <a:spcPts val="0"/>
              </a:spcBef>
              <a:spcAft>
                <a:spcPts val="0"/>
              </a:spcAft>
              <a:buClr>
                <a:schemeClr val="lt2"/>
              </a:buClr>
              <a:buSzPts val="1100"/>
              <a:buNone/>
              <a:defRPr sz="1100">
                <a:solidFill>
                  <a:schemeClr val="lt2"/>
                </a:solidFill>
              </a:defRPr>
            </a:lvl9pPr>
          </a:lstStyle>
          <a:p/>
        </p:txBody>
      </p:sp>
      <p:sp>
        <p:nvSpPr>
          <p:cNvPr id="30" name="Google Shape;30;p50"/>
          <p:cNvSpPr txBox="1"/>
          <p:nvPr>
            <p:ph idx="2" type="ctrTitle"/>
          </p:nvPr>
        </p:nvSpPr>
        <p:spPr>
          <a:xfrm>
            <a:off x="193209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5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3" name="Google Shape;33;p51"/>
          <p:cNvSpPr txBox="1"/>
          <p:nvPr>
            <p:ph idx="2" type="title"/>
          </p:nvPr>
        </p:nvSpPr>
        <p:spPr>
          <a:xfrm>
            <a:off x="1086651" y="14751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4" name="Google Shape;34;p51"/>
          <p:cNvSpPr txBox="1"/>
          <p:nvPr>
            <p:ph idx="1" type="subTitle"/>
          </p:nvPr>
        </p:nvSpPr>
        <p:spPr>
          <a:xfrm flipH="1">
            <a:off x="3481677" y="1666454"/>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35" name="Google Shape;35;p51"/>
          <p:cNvSpPr txBox="1"/>
          <p:nvPr>
            <p:ph idx="3" type="title"/>
          </p:nvPr>
        </p:nvSpPr>
        <p:spPr>
          <a:xfrm>
            <a:off x="2298451" y="2475350"/>
            <a:ext cx="17637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6" name="Google Shape;36;p51"/>
          <p:cNvSpPr txBox="1"/>
          <p:nvPr>
            <p:ph idx="4" type="subTitle"/>
          </p:nvPr>
        </p:nvSpPr>
        <p:spPr>
          <a:xfrm flipH="1">
            <a:off x="4568051" y="2688425"/>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37" name="Google Shape;37;p51"/>
          <p:cNvSpPr txBox="1"/>
          <p:nvPr>
            <p:ph idx="5" type="title"/>
          </p:nvPr>
        </p:nvSpPr>
        <p:spPr>
          <a:xfrm>
            <a:off x="3353176" y="35136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8" name="Google Shape;38;p51"/>
          <p:cNvSpPr txBox="1"/>
          <p:nvPr>
            <p:ph idx="6" type="subTitle"/>
          </p:nvPr>
        </p:nvSpPr>
        <p:spPr>
          <a:xfrm flipH="1">
            <a:off x="5671490" y="3709941"/>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5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41" name="Google Shape;41;p52"/>
          <p:cNvSpPr txBox="1"/>
          <p:nvPr>
            <p:ph idx="2" type="ctrTitle"/>
          </p:nvPr>
        </p:nvSpPr>
        <p:spPr>
          <a:xfrm>
            <a:off x="5616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chemeClr val="accent6"/>
              </a:buClr>
              <a:buSzPts val="1800"/>
              <a:buNone/>
              <a:defRPr sz="1800">
                <a:solidFill>
                  <a:schemeClr val="accent6"/>
                </a:solidFill>
              </a:defRPr>
            </a:lvl2pPr>
            <a:lvl3pPr lvl="2" algn="l">
              <a:lnSpc>
                <a:spcPct val="100000"/>
              </a:lnSpc>
              <a:spcBef>
                <a:spcPts val="0"/>
              </a:spcBef>
              <a:spcAft>
                <a:spcPts val="0"/>
              </a:spcAft>
              <a:buClr>
                <a:schemeClr val="accent6"/>
              </a:buClr>
              <a:buSzPts val="1800"/>
              <a:buNone/>
              <a:defRPr sz="1800">
                <a:solidFill>
                  <a:schemeClr val="accent6"/>
                </a:solidFill>
              </a:defRPr>
            </a:lvl3pPr>
            <a:lvl4pPr lvl="3" algn="l">
              <a:lnSpc>
                <a:spcPct val="100000"/>
              </a:lnSpc>
              <a:spcBef>
                <a:spcPts val="0"/>
              </a:spcBef>
              <a:spcAft>
                <a:spcPts val="0"/>
              </a:spcAft>
              <a:buClr>
                <a:schemeClr val="accent6"/>
              </a:buClr>
              <a:buSzPts val="1800"/>
              <a:buNone/>
              <a:defRPr sz="1800">
                <a:solidFill>
                  <a:schemeClr val="accent6"/>
                </a:solidFill>
              </a:defRPr>
            </a:lvl4pPr>
            <a:lvl5pPr lvl="4" algn="l">
              <a:lnSpc>
                <a:spcPct val="100000"/>
              </a:lnSpc>
              <a:spcBef>
                <a:spcPts val="0"/>
              </a:spcBef>
              <a:spcAft>
                <a:spcPts val="0"/>
              </a:spcAft>
              <a:buClr>
                <a:schemeClr val="accent6"/>
              </a:buClr>
              <a:buSzPts val="1800"/>
              <a:buNone/>
              <a:defRPr sz="1800">
                <a:solidFill>
                  <a:schemeClr val="accent6"/>
                </a:solidFill>
              </a:defRPr>
            </a:lvl5pPr>
            <a:lvl6pPr lvl="5" algn="l">
              <a:lnSpc>
                <a:spcPct val="100000"/>
              </a:lnSpc>
              <a:spcBef>
                <a:spcPts val="0"/>
              </a:spcBef>
              <a:spcAft>
                <a:spcPts val="0"/>
              </a:spcAft>
              <a:buClr>
                <a:schemeClr val="accent6"/>
              </a:buClr>
              <a:buSzPts val="1800"/>
              <a:buNone/>
              <a:defRPr sz="1800">
                <a:solidFill>
                  <a:schemeClr val="accent6"/>
                </a:solidFill>
              </a:defRPr>
            </a:lvl6pPr>
            <a:lvl7pPr lvl="6" algn="l">
              <a:lnSpc>
                <a:spcPct val="100000"/>
              </a:lnSpc>
              <a:spcBef>
                <a:spcPts val="0"/>
              </a:spcBef>
              <a:spcAft>
                <a:spcPts val="0"/>
              </a:spcAft>
              <a:buClr>
                <a:schemeClr val="accent6"/>
              </a:buClr>
              <a:buSzPts val="1800"/>
              <a:buNone/>
              <a:defRPr sz="1800">
                <a:solidFill>
                  <a:schemeClr val="accent6"/>
                </a:solidFill>
              </a:defRPr>
            </a:lvl7pPr>
            <a:lvl8pPr lvl="7" algn="l">
              <a:lnSpc>
                <a:spcPct val="100000"/>
              </a:lnSpc>
              <a:spcBef>
                <a:spcPts val="0"/>
              </a:spcBef>
              <a:spcAft>
                <a:spcPts val="0"/>
              </a:spcAft>
              <a:buClr>
                <a:schemeClr val="accent6"/>
              </a:buClr>
              <a:buSzPts val="1800"/>
              <a:buNone/>
              <a:defRPr sz="1800">
                <a:solidFill>
                  <a:schemeClr val="accent6"/>
                </a:solidFill>
              </a:defRPr>
            </a:lvl8pPr>
            <a:lvl9pPr lvl="8" algn="l">
              <a:lnSpc>
                <a:spcPct val="100000"/>
              </a:lnSpc>
              <a:spcBef>
                <a:spcPts val="0"/>
              </a:spcBef>
              <a:spcAft>
                <a:spcPts val="0"/>
              </a:spcAft>
              <a:buClr>
                <a:schemeClr val="accent6"/>
              </a:buClr>
              <a:buSzPts val="1800"/>
              <a:buNone/>
              <a:defRPr sz="1800">
                <a:solidFill>
                  <a:schemeClr val="accent6"/>
                </a:solidFill>
              </a:defRPr>
            </a:lvl9pPr>
          </a:lstStyle>
          <a:p/>
        </p:txBody>
      </p:sp>
      <p:sp>
        <p:nvSpPr>
          <p:cNvPr id="42" name="Google Shape;42;p52"/>
          <p:cNvSpPr txBox="1"/>
          <p:nvPr>
            <p:ph idx="1" type="subTitle"/>
          </p:nvPr>
        </p:nvSpPr>
        <p:spPr>
          <a:xfrm>
            <a:off x="872450" y="3090475"/>
            <a:ext cx="2052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11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43" name="Google Shape;43;p52"/>
          <p:cNvSpPr txBox="1"/>
          <p:nvPr>
            <p:ph idx="3" type="ctrTitle"/>
          </p:nvPr>
        </p:nvSpPr>
        <p:spPr>
          <a:xfrm>
            <a:off x="32352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chemeClr val="accent6"/>
              </a:buClr>
              <a:buSzPts val="1800"/>
              <a:buNone/>
              <a:defRPr sz="1800">
                <a:solidFill>
                  <a:schemeClr val="accent6"/>
                </a:solidFill>
              </a:defRPr>
            </a:lvl2pPr>
            <a:lvl3pPr lvl="2" algn="l">
              <a:lnSpc>
                <a:spcPct val="100000"/>
              </a:lnSpc>
              <a:spcBef>
                <a:spcPts val="0"/>
              </a:spcBef>
              <a:spcAft>
                <a:spcPts val="0"/>
              </a:spcAft>
              <a:buClr>
                <a:schemeClr val="accent6"/>
              </a:buClr>
              <a:buSzPts val="1800"/>
              <a:buNone/>
              <a:defRPr sz="1800">
                <a:solidFill>
                  <a:schemeClr val="accent6"/>
                </a:solidFill>
              </a:defRPr>
            </a:lvl3pPr>
            <a:lvl4pPr lvl="3" algn="l">
              <a:lnSpc>
                <a:spcPct val="100000"/>
              </a:lnSpc>
              <a:spcBef>
                <a:spcPts val="0"/>
              </a:spcBef>
              <a:spcAft>
                <a:spcPts val="0"/>
              </a:spcAft>
              <a:buClr>
                <a:schemeClr val="accent6"/>
              </a:buClr>
              <a:buSzPts val="1800"/>
              <a:buNone/>
              <a:defRPr sz="1800">
                <a:solidFill>
                  <a:schemeClr val="accent6"/>
                </a:solidFill>
              </a:defRPr>
            </a:lvl4pPr>
            <a:lvl5pPr lvl="4" algn="l">
              <a:lnSpc>
                <a:spcPct val="100000"/>
              </a:lnSpc>
              <a:spcBef>
                <a:spcPts val="0"/>
              </a:spcBef>
              <a:spcAft>
                <a:spcPts val="0"/>
              </a:spcAft>
              <a:buClr>
                <a:schemeClr val="accent6"/>
              </a:buClr>
              <a:buSzPts val="1800"/>
              <a:buNone/>
              <a:defRPr sz="1800">
                <a:solidFill>
                  <a:schemeClr val="accent6"/>
                </a:solidFill>
              </a:defRPr>
            </a:lvl5pPr>
            <a:lvl6pPr lvl="5" algn="l">
              <a:lnSpc>
                <a:spcPct val="100000"/>
              </a:lnSpc>
              <a:spcBef>
                <a:spcPts val="0"/>
              </a:spcBef>
              <a:spcAft>
                <a:spcPts val="0"/>
              </a:spcAft>
              <a:buClr>
                <a:schemeClr val="accent6"/>
              </a:buClr>
              <a:buSzPts val="1800"/>
              <a:buNone/>
              <a:defRPr sz="1800">
                <a:solidFill>
                  <a:schemeClr val="accent6"/>
                </a:solidFill>
              </a:defRPr>
            </a:lvl6pPr>
            <a:lvl7pPr lvl="6" algn="l">
              <a:lnSpc>
                <a:spcPct val="100000"/>
              </a:lnSpc>
              <a:spcBef>
                <a:spcPts val="0"/>
              </a:spcBef>
              <a:spcAft>
                <a:spcPts val="0"/>
              </a:spcAft>
              <a:buClr>
                <a:schemeClr val="accent6"/>
              </a:buClr>
              <a:buSzPts val="1800"/>
              <a:buNone/>
              <a:defRPr sz="1800">
                <a:solidFill>
                  <a:schemeClr val="accent6"/>
                </a:solidFill>
              </a:defRPr>
            </a:lvl7pPr>
            <a:lvl8pPr lvl="7" algn="l">
              <a:lnSpc>
                <a:spcPct val="100000"/>
              </a:lnSpc>
              <a:spcBef>
                <a:spcPts val="0"/>
              </a:spcBef>
              <a:spcAft>
                <a:spcPts val="0"/>
              </a:spcAft>
              <a:buClr>
                <a:schemeClr val="accent6"/>
              </a:buClr>
              <a:buSzPts val="1800"/>
              <a:buNone/>
              <a:defRPr sz="1800">
                <a:solidFill>
                  <a:schemeClr val="accent6"/>
                </a:solidFill>
              </a:defRPr>
            </a:lvl8pPr>
            <a:lvl9pPr lvl="8" algn="l">
              <a:lnSpc>
                <a:spcPct val="100000"/>
              </a:lnSpc>
              <a:spcBef>
                <a:spcPts val="0"/>
              </a:spcBef>
              <a:spcAft>
                <a:spcPts val="0"/>
              </a:spcAft>
              <a:buClr>
                <a:schemeClr val="accent6"/>
              </a:buClr>
              <a:buSzPts val="1800"/>
              <a:buNone/>
              <a:defRPr sz="1800">
                <a:solidFill>
                  <a:schemeClr val="accent6"/>
                </a:solidFill>
              </a:defRPr>
            </a:lvl9pPr>
          </a:lstStyle>
          <a:p/>
        </p:txBody>
      </p:sp>
      <p:sp>
        <p:nvSpPr>
          <p:cNvPr id="44" name="Google Shape;44;p52"/>
          <p:cNvSpPr txBox="1"/>
          <p:nvPr>
            <p:ph idx="4" type="subTitle"/>
          </p:nvPr>
        </p:nvSpPr>
        <p:spPr>
          <a:xfrm>
            <a:off x="3462900" y="2036750"/>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11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
        <p:nvSpPr>
          <p:cNvPr id="45" name="Google Shape;45;p52"/>
          <p:cNvSpPr txBox="1"/>
          <p:nvPr>
            <p:ph idx="5" type="ctrTitle"/>
          </p:nvPr>
        </p:nvSpPr>
        <p:spPr>
          <a:xfrm>
            <a:off x="59088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chemeClr val="accent6"/>
              </a:buClr>
              <a:buSzPts val="1800"/>
              <a:buNone/>
              <a:defRPr sz="1800">
                <a:solidFill>
                  <a:schemeClr val="accent6"/>
                </a:solidFill>
              </a:defRPr>
            </a:lvl2pPr>
            <a:lvl3pPr lvl="2" algn="l">
              <a:lnSpc>
                <a:spcPct val="100000"/>
              </a:lnSpc>
              <a:spcBef>
                <a:spcPts val="0"/>
              </a:spcBef>
              <a:spcAft>
                <a:spcPts val="0"/>
              </a:spcAft>
              <a:buClr>
                <a:schemeClr val="accent6"/>
              </a:buClr>
              <a:buSzPts val="1800"/>
              <a:buNone/>
              <a:defRPr sz="1800">
                <a:solidFill>
                  <a:schemeClr val="accent6"/>
                </a:solidFill>
              </a:defRPr>
            </a:lvl3pPr>
            <a:lvl4pPr lvl="3" algn="l">
              <a:lnSpc>
                <a:spcPct val="100000"/>
              </a:lnSpc>
              <a:spcBef>
                <a:spcPts val="0"/>
              </a:spcBef>
              <a:spcAft>
                <a:spcPts val="0"/>
              </a:spcAft>
              <a:buClr>
                <a:schemeClr val="accent6"/>
              </a:buClr>
              <a:buSzPts val="1800"/>
              <a:buNone/>
              <a:defRPr sz="1800">
                <a:solidFill>
                  <a:schemeClr val="accent6"/>
                </a:solidFill>
              </a:defRPr>
            </a:lvl4pPr>
            <a:lvl5pPr lvl="4" algn="l">
              <a:lnSpc>
                <a:spcPct val="100000"/>
              </a:lnSpc>
              <a:spcBef>
                <a:spcPts val="0"/>
              </a:spcBef>
              <a:spcAft>
                <a:spcPts val="0"/>
              </a:spcAft>
              <a:buClr>
                <a:schemeClr val="accent6"/>
              </a:buClr>
              <a:buSzPts val="1800"/>
              <a:buNone/>
              <a:defRPr sz="1800">
                <a:solidFill>
                  <a:schemeClr val="accent6"/>
                </a:solidFill>
              </a:defRPr>
            </a:lvl5pPr>
            <a:lvl6pPr lvl="5" algn="l">
              <a:lnSpc>
                <a:spcPct val="100000"/>
              </a:lnSpc>
              <a:spcBef>
                <a:spcPts val="0"/>
              </a:spcBef>
              <a:spcAft>
                <a:spcPts val="0"/>
              </a:spcAft>
              <a:buClr>
                <a:schemeClr val="accent6"/>
              </a:buClr>
              <a:buSzPts val="1800"/>
              <a:buNone/>
              <a:defRPr sz="1800">
                <a:solidFill>
                  <a:schemeClr val="accent6"/>
                </a:solidFill>
              </a:defRPr>
            </a:lvl6pPr>
            <a:lvl7pPr lvl="6" algn="l">
              <a:lnSpc>
                <a:spcPct val="100000"/>
              </a:lnSpc>
              <a:spcBef>
                <a:spcPts val="0"/>
              </a:spcBef>
              <a:spcAft>
                <a:spcPts val="0"/>
              </a:spcAft>
              <a:buClr>
                <a:schemeClr val="accent6"/>
              </a:buClr>
              <a:buSzPts val="1800"/>
              <a:buNone/>
              <a:defRPr sz="1800">
                <a:solidFill>
                  <a:schemeClr val="accent6"/>
                </a:solidFill>
              </a:defRPr>
            </a:lvl7pPr>
            <a:lvl8pPr lvl="7" algn="l">
              <a:lnSpc>
                <a:spcPct val="100000"/>
              </a:lnSpc>
              <a:spcBef>
                <a:spcPts val="0"/>
              </a:spcBef>
              <a:spcAft>
                <a:spcPts val="0"/>
              </a:spcAft>
              <a:buClr>
                <a:schemeClr val="accent6"/>
              </a:buClr>
              <a:buSzPts val="1800"/>
              <a:buNone/>
              <a:defRPr sz="1800">
                <a:solidFill>
                  <a:schemeClr val="accent6"/>
                </a:solidFill>
              </a:defRPr>
            </a:lvl8pPr>
            <a:lvl9pPr lvl="8" algn="l">
              <a:lnSpc>
                <a:spcPct val="100000"/>
              </a:lnSpc>
              <a:spcBef>
                <a:spcPts val="0"/>
              </a:spcBef>
              <a:spcAft>
                <a:spcPts val="0"/>
              </a:spcAft>
              <a:buClr>
                <a:schemeClr val="accent6"/>
              </a:buClr>
              <a:buSzPts val="1800"/>
              <a:buNone/>
              <a:defRPr sz="1800">
                <a:solidFill>
                  <a:schemeClr val="accent6"/>
                </a:solidFill>
              </a:defRPr>
            </a:lvl9pPr>
          </a:lstStyle>
          <a:p/>
        </p:txBody>
      </p:sp>
      <p:sp>
        <p:nvSpPr>
          <p:cNvPr id="46" name="Google Shape;46;p52"/>
          <p:cNvSpPr txBox="1"/>
          <p:nvPr>
            <p:ph idx="6" type="subTitle"/>
          </p:nvPr>
        </p:nvSpPr>
        <p:spPr>
          <a:xfrm>
            <a:off x="6136500" y="3090475"/>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100"/>
              <a:buNone/>
              <a:defRPr sz="1100">
                <a:solidFill>
                  <a:schemeClr val="lt2"/>
                </a:solidFill>
              </a:defRPr>
            </a:lvl1pPr>
            <a:lvl2pPr lvl="1" algn="l">
              <a:lnSpc>
                <a:spcPct val="100000"/>
              </a:lnSpc>
              <a:spcBef>
                <a:spcPts val="0"/>
              </a:spcBef>
              <a:spcAft>
                <a:spcPts val="0"/>
              </a:spcAft>
              <a:buClr>
                <a:schemeClr val="lt2"/>
              </a:buClr>
              <a:buSzPts val="1100"/>
              <a:buNone/>
              <a:defRPr sz="1100">
                <a:solidFill>
                  <a:schemeClr val="lt2"/>
                </a:solidFill>
              </a:defRPr>
            </a:lvl2pPr>
            <a:lvl3pPr lvl="2" algn="l">
              <a:lnSpc>
                <a:spcPct val="100000"/>
              </a:lnSpc>
              <a:spcBef>
                <a:spcPts val="0"/>
              </a:spcBef>
              <a:spcAft>
                <a:spcPts val="0"/>
              </a:spcAft>
              <a:buClr>
                <a:schemeClr val="lt2"/>
              </a:buClr>
              <a:buSzPts val="1100"/>
              <a:buNone/>
              <a:defRPr sz="1100">
                <a:solidFill>
                  <a:schemeClr val="lt2"/>
                </a:solidFill>
              </a:defRPr>
            </a:lvl3pPr>
            <a:lvl4pPr lvl="3" algn="l">
              <a:lnSpc>
                <a:spcPct val="100000"/>
              </a:lnSpc>
              <a:spcBef>
                <a:spcPts val="0"/>
              </a:spcBef>
              <a:spcAft>
                <a:spcPts val="0"/>
              </a:spcAft>
              <a:buClr>
                <a:schemeClr val="lt2"/>
              </a:buClr>
              <a:buSzPts val="1100"/>
              <a:buNone/>
              <a:defRPr sz="1100">
                <a:solidFill>
                  <a:schemeClr val="lt2"/>
                </a:solidFill>
              </a:defRPr>
            </a:lvl4pPr>
            <a:lvl5pPr lvl="4" algn="l">
              <a:lnSpc>
                <a:spcPct val="100000"/>
              </a:lnSpc>
              <a:spcBef>
                <a:spcPts val="0"/>
              </a:spcBef>
              <a:spcAft>
                <a:spcPts val="0"/>
              </a:spcAft>
              <a:buClr>
                <a:schemeClr val="lt2"/>
              </a:buClr>
              <a:buSzPts val="1100"/>
              <a:buNone/>
              <a:defRPr sz="1100">
                <a:solidFill>
                  <a:schemeClr val="lt2"/>
                </a:solidFill>
              </a:defRPr>
            </a:lvl5pPr>
            <a:lvl6pPr lvl="5" algn="l">
              <a:lnSpc>
                <a:spcPct val="100000"/>
              </a:lnSpc>
              <a:spcBef>
                <a:spcPts val="0"/>
              </a:spcBef>
              <a:spcAft>
                <a:spcPts val="0"/>
              </a:spcAft>
              <a:buClr>
                <a:schemeClr val="lt2"/>
              </a:buClr>
              <a:buSzPts val="1100"/>
              <a:buNone/>
              <a:defRPr sz="1100">
                <a:solidFill>
                  <a:schemeClr val="lt2"/>
                </a:solidFill>
              </a:defRPr>
            </a:lvl6pPr>
            <a:lvl7pPr lvl="6" algn="l">
              <a:lnSpc>
                <a:spcPct val="100000"/>
              </a:lnSpc>
              <a:spcBef>
                <a:spcPts val="0"/>
              </a:spcBef>
              <a:spcAft>
                <a:spcPts val="0"/>
              </a:spcAft>
              <a:buClr>
                <a:schemeClr val="lt2"/>
              </a:buClr>
              <a:buSzPts val="1100"/>
              <a:buNone/>
              <a:defRPr sz="1100">
                <a:solidFill>
                  <a:schemeClr val="lt2"/>
                </a:solidFill>
              </a:defRPr>
            </a:lvl7pPr>
            <a:lvl8pPr lvl="7" algn="l">
              <a:lnSpc>
                <a:spcPct val="100000"/>
              </a:lnSpc>
              <a:spcBef>
                <a:spcPts val="0"/>
              </a:spcBef>
              <a:spcAft>
                <a:spcPts val="0"/>
              </a:spcAft>
              <a:buClr>
                <a:schemeClr val="lt2"/>
              </a:buClr>
              <a:buSzPts val="1100"/>
              <a:buNone/>
              <a:defRPr sz="1100">
                <a:solidFill>
                  <a:schemeClr val="lt2"/>
                </a:solidFill>
              </a:defRPr>
            </a:lvl8pPr>
            <a:lvl9pPr lvl="8" algn="l">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Exo 2"/>
              <a:buNone/>
              <a:defRPr b="1" i="0" sz="2800" u="none" cap="none" strike="noStrike">
                <a:solidFill>
                  <a:schemeClr val="dk1"/>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2pPr>
            <a:lvl3pPr lvl="2"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3pPr>
            <a:lvl4pPr lvl="3"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4pPr>
            <a:lvl5pPr lvl="4"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5pPr>
            <a:lvl6pPr lvl="5"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6pPr>
            <a:lvl7pPr lvl="6"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7pPr>
            <a:lvl8pPr lvl="7"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8pPr>
            <a:lvl9pPr lvl="8"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9pPr>
          </a:lstStyle>
          <a:p/>
        </p:txBody>
      </p:sp>
      <p:sp>
        <p:nvSpPr>
          <p:cNvPr id="7" name="Google Shape;7;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rxiv.org/pdf/1810.04805.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colab.research.google.com/github/tensorflow/tensor2tensor/blob/master/tensor2tensor/notebooks/hello_t2t.ipynb" TargetMode="External"/><Relationship Id="rId4" Type="http://schemas.openxmlformats.org/officeDocument/2006/relationships/image" Target="../media/image24.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youtube.com/watch?v=rBCqOTEfxvg" TargetMode="External"/><Relationship Id="rId4" Type="http://schemas.openxmlformats.org/officeDocument/2006/relationships/image" Target="../media/image25.png"/><Relationship Id="rId5"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41.png"/><Relationship Id="rId6"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arxiv.org/pdf/1706.03762.pdf" TargetMode="External"/><Relationship Id="rId4" Type="http://schemas.openxmlformats.org/officeDocument/2006/relationships/hyperlink" Target="https://www.youtube.com/watch?v=S27pHKBEp30" TargetMode="External"/><Relationship Id="rId5" Type="http://schemas.openxmlformats.org/officeDocument/2006/relationships/hyperlink" Target="https://www.youtube.com/watch?v=TQQlZhbC5ps" TargetMode="External"/><Relationship Id="rId6" Type="http://schemas.openxmlformats.org/officeDocument/2006/relationships/hyperlink" Target="http://jalammar.github.io/illustrated-transformer/" TargetMode="External"/><Relationship Id="rId7" Type="http://schemas.openxmlformats.org/officeDocument/2006/relationships/image" Target="../media/image2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hyperlink" Target="https://github.com/andreaschandra/indonesian-news" TargetMode="External"/><Relationship Id="rId4" Type="http://schemas.openxmlformats.org/officeDocument/2006/relationships/image" Target="../media/image45.png"/><Relationship Id="rId5"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colab.research.google.com/drive/1LIjYzckI9z55PA4AVklKOaxjPp0Q5YJ0?authuser=1" TargetMode="External"/><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hyperlink" Target="https://www.youtube.com/playlist?list=PLam9sigHPGwOBuH4_4fr-XvDbe5uneaf6" TargetMode="External"/><Relationship Id="rId4" Type="http://schemas.openxmlformats.org/officeDocument/2006/relationships/hyperlink" Target="https://www.youtube.com/watch?v=u91645MFytY" TargetMode="External"/><Relationship Id="rId5" Type="http://schemas.openxmlformats.org/officeDocument/2006/relationships/hyperlink" Target="https://www.youtube.com/watch?v=u91645MFytY" TargetMode="External"/><Relationship Id="rId6" Type="http://schemas.openxmlformats.org/officeDocument/2006/relationships/hyperlink" Target="https://medium.com/huggingface/distilbert-8cf3380435b5" TargetMode="External"/><Relationship Id="rId7"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
          <p:cNvSpPr txBox="1"/>
          <p:nvPr>
            <p:ph idx="1" type="subTitle"/>
          </p:nvPr>
        </p:nvSpPr>
        <p:spPr>
          <a:xfrm>
            <a:off x="4715031" y="4317322"/>
            <a:ext cx="4352100" cy="717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b="1" lang="en" sz="1500">
                <a:solidFill>
                  <a:srgbClr val="1A1A1A"/>
                </a:solidFill>
                <a:latin typeface="Arial"/>
                <a:ea typeface="Arial"/>
                <a:cs typeface="Arial"/>
                <a:sym typeface="Arial"/>
              </a:rPr>
              <a:t>BERT PAPER : </a:t>
            </a:r>
            <a:r>
              <a:rPr lang="en" sz="1500" u="sng">
                <a:solidFill>
                  <a:srgbClr val="1C3678"/>
                </a:solidFill>
                <a:latin typeface="Arial"/>
                <a:ea typeface="Arial"/>
                <a:cs typeface="Arial"/>
                <a:sym typeface="Arial"/>
                <a:hlinkClick r:id="rId3"/>
              </a:rPr>
              <a:t>https://arxiv.org/pdf/1810.04805.pdf</a:t>
            </a:r>
            <a:endParaRPr>
              <a:solidFill>
                <a:schemeClr val="lt2"/>
              </a:solidFill>
            </a:endParaRPr>
          </a:p>
        </p:txBody>
      </p:sp>
      <p:sp>
        <p:nvSpPr>
          <p:cNvPr id="133" name="Google Shape;133;p1"/>
          <p:cNvSpPr txBox="1"/>
          <p:nvPr>
            <p:ph type="ctrTitle"/>
          </p:nvPr>
        </p:nvSpPr>
        <p:spPr>
          <a:xfrm>
            <a:off x="2084675" y="345801"/>
            <a:ext cx="6886800" cy="2967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
              <a:t>Implementasi Fine-Tuning BERT untuk Indo News Classification</a:t>
            </a:r>
            <a:endParaRPr/>
          </a:p>
        </p:txBody>
      </p:sp>
      <p:cxnSp>
        <p:nvCxnSpPr>
          <p:cNvPr id="134" name="Google Shape;134;p1"/>
          <p:cNvCxnSpPr/>
          <p:nvPr/>
        </p:nvCxnSpPr>
        <p:spPr>
          <a:xfrm>
            <a:off x="7069475" y="3176000"/>
            <a:ext cx="20865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g803cdf7519_0_70"/>
          <p:cNvSpPr txBox="1"/>
          <p:nvPr/>
        </p:nvSpPr>
        <p:spPr>
          <a:xfrm>
            <a:off x="794750" y="2396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3. Attention (</a:t>
            </a:r>
            <a:r>
              <a:rPr b="0" i="0" lang="en" sz="1500" u="sng" cap="none" strike="noStrike">
                <a:solidFill>
                  <a:srgbClr val="1C3678"/>
                </a:solidFill>
                <a:latin typeface="Arial"/>
                <a:ea typeface="Arial"/>
                <a:cs typeface="Arial"/>
                <a:sym typeface="Arial"/>
                <a:hlinkClick r:id="rId3"/>
              </a:rPr>
              <a:t>tensor2tensor by tensorflow</a:t>
            </a:r>
            <a:r>
              <a:rPr b="1" i="0" lang="en" sz="2600" u="none" cap="none" strike="noStrike">
                <a:solidFill>
                  <a:srgbClr val="1A1A1A"/>
                </a:solidFill>
                <a:latin typeface="Raleway"/>
                <a:ea typeface="Raleway"/>
                <a:cs typeface="Raleway"/>
                <a:sym typeface="Raleway"/>
              </a:rPr>
              <a:t>)</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sp>
        <p:nvSpPr>
          <p:cNvPr id="212" name="Google Shape;212;g803cdf7519_0_70"/>
          <p:cNvSpPr txBox="1"/>
          <p:nvPr/>
        </p:nvSpPr>
        <p:spPr>
          <a:xfrm>
            <a:off x="727650" y="1227125"/>
            <a:ext cx="7688700" cy="35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t/>
            </a:r>
            <a:endParaRPr b="0" i="0" sz="1500" u="none" cap="none" strike="noStrike">
              <a:solidFill>
                <a:srgbClr val="595959"/>
              </a:solidFill>
              <a:latin typeface="Arial"/>
              <a:ea typeface="Arial"/>
              <a:cs typeface="Arial"/>
              <a:sym typeface="Arial"/>
            </a:endParaRPr>
          </a:p>
        </p:txBody>
      </p:sp>
      <p:pic>
        <p:nvPicPr>
          <p:cNvPr id="213" name="Google Shape;213;g803cdf7519_0_70"/>
          <p:cNvPicPr preferRelativeResize="0"/>
          <p:nvPr/>
        </p:nvPicPr>
        <p:blipFill rotWithShape="1">
          <a:blip r:embed="rId4">
            <a:alphaModFix/>
          </a:blip>
          <a:srcRect b="0" l="0" r="0" t="0"/>
          <a:stretch/>
        </p:blipFill>
        <p:spPr>
          <a:xfrm>
            <a:off x="422838" y="1101825"/>
            <a:ext cx="4029075" cy="3762375"/>
          </a:xfrm>
          <a:prstGeom prst="rect">
            <a:avLst/>
          </a:prstGeom>
          <a:noFill/>
          <a:ln>
            <a:noFill/>
          </a:ln>
        </p:spPr>
      </p:pic>
      <p:pic>
        <p:nvPicPr>
          <p:cNvPr id="214" name="Google Shape;214;g803cdf7519_0_70"/>
          <p:cNvPicPr preferRelativeResize="0"/>
          <p:nvPr/>
        </p:nvPicPr>
        <p:blipFill rotWithShape="1">
          <a:blip r:embed="rId5">
            <a:alphaModFix/>
          </a:blip>
          <a:srcRect b="0" l="0" r="0" t="0"/>
          <a:stretch/>
        </p:blipFill>
        <p:spPr>
          <a:xfrm>
            <a:off x="4959900" y="978000"/>
            <a:ext cx="3924300" cy="388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g78299ebb96_0_37"/>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3. Attention</a:t>
            </a:r>
            <a:endParaRPr b="1" i="0" sz="2600" u="none" cap="none" strike="noStrike">
              <a:solidFill>
                <a:srgbClr val="1A1A1A"/>
              </a:solidFill>
              <a:latin typeface="Raleway"/>
              <a:ea typeface="Raleway"/>
              <a:cs typeface="Raleway"/>
              <a:sym typeface="Raleway"/>
            </a:endParaRPr>
          </a:p>
        </p:txBody>
      </p:sp>
      <p:sp>
        <p:nvSpPr>
          <p:cNvPr id="220" name="Google Shape;220;g78299ebb96_0_37"/>
          <p:cNvSpPr txBox="1"/>
          <p:nvPr/>
        </p:nvSpPr>
        <p:spPr>
          <a:xfrm>
            <a:off x="727650" y="1227125"/>
            <a:ext cx="7992900" cy="386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 sz="1500" u="sng" cap="none" strike="noStrike">
                <a:solidFill>
                  <a:srgbClr val="1C3678"/>
                </a:solidFill>
                <a:latin typeface="Exo 2"/>
                <a:ea typeface="Exo 2"/>
                <a:cs typeface="Exo 2"/>
                <a:sym typeface="Exo 2"/>
                <a:hlinkClick r:id="rId3"/>
              </a:rPr>
              <a:t>Attention is all you need; Attentional Neural Network Models | Łukasz Kaiser | Masterclass</a:t>
            </a:r>
            <a:r>
              <a:rPr b="1" i="0" lang="en" sz="1500" u="none" cap="none" strike="noStrike">
                <a:solidFill>
                  <a:srgbClr val="595959"/>
                </a:solidFill>
                <a:latin typeface="Exo 2"/>
                <a:ea typeface="Exo 2"/>
                <a:cs typeface="Exo 2"/>
                <a:sym typeface="Exo 2"/>
              </a:rPr>
              <a:t> (Author - Google Brain)</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0"/>
              </a:spcAft>
              <a:buClr>
                <a:srgbClr val="000000"/>
              </a:buClr>
              <a:buSzPts val="1500"/>
              <a:buFont typeface="Arial"/>
              <a:buNone/>
            </a:pPr>
            <a:r>
              <a:rPr b="1" i="0" lang="en" sz="1500" u="sng" cap="none" strike="noStrike">
                <a:solidFill>
                  <a:srgbClr val="595959"/>
                </a:solidFill>
                <a:latin typeface="Exo 2"/>
                <a:ea typeface="Exo 2"/>
                <a:cs typeface="Exo 2"/>
                <a:sym typeface="Exo 2"/>
              </a:rPr>
              <a:t>Dot-Product Attention</a:t>
            </a:r>
            <a:endParaRPr b="1" i="0" sz="1500" u="sng"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0"/>
              </a:spcAft>
              <a:buClr>
                <a:srgbClr val="000000"/>
              </a:buClr>
              <a:buSzPts val="1500"/>
              <a:buFont typeface="Arial"/>
              <a:buNone/>
            </a:pPr>
            <a:r>
              <a:t/>
            </a:r>
            <a:endParaRPr b="1" i="0" sz="1500" u="sng"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0"/>
              </a:spcAft>
              <a:buClr>
                <a:srgbClr val="000000"/>
              </a:buClr>
              <a:buSzPts val="1500"/>
              <a:buFont typeface="Arial"/>
              <a:buNone/>
            </a:pPr>
            <a:r>
              <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Apa itu Q, K, V ? The general idea is ….   </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Q (query) = vektor yang merepresentasikan kata</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K (key) dan V(value) = memory, semua kata yang telah di-generate sebelumnya</a:t>
            </a:r>
            <a:br>
              <a:rPr b="1" i="0" lang="en" sz="1500" u="none" cap="none" strike="noStrike">
                <a:solidFill>
                  <a:srgbClr val="595959"/>
                </a:solidFill>
                <a:latin typeface="Exo 2"/>
                <a:ea typeface="Exo 2"/>
                <a:cs typeface="Exo 2"/>
                <a:sym typeface="Exo 2"/>
              </a:rPr>
            </a:br>
            <a:r>
              <a:rPr b="1" i="0" lang="en" sz="1500" u="none" cap="none" strike="noStrike">
                <a:solidFill>
                  <a:srgbClr val="595959"/>
                </a:solidFill>
                <a:latin typeface="Exo 2"/>
                <a:ea typeface="Exo 2"/>
                <a:cs typeface="Exo 2"/>
                <a:sym typeface="Exo 2"/>
              </a:rPr>
              <a:t>Note : K dan V bisa bernilai sama</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1600"/>
              </a:spcAft>
              <a:buClr>
                <a:srgbClr val="000000"/>
              </a:buClr>
              <a:buSzPts val="1500"/>
              <a:buFont typeface="Arial"/>
              <a:buNone/>
            </a:pPr>
            <a:r>
              <a:t/>
            </a:r>
            <a:endParaRPr b="1" i="0" sz="1500" u="none" cap="none" strike="noStrike">
              <a:solidFill>
                <a:srgbClr val="595959"/>
              </a:solidFill>
              <a:latin typeface="Exo 2"/>
              <a:ea typeface="Exo 2"/>
              <a:cs typeface="Exo 2"/>
              <a:sym typeface="Exo 2"/>
            </a:endParaRPr>
          </a:p>
        </p:txBody>
      </p:sp>
      <p:pic>
        <p:nvPicPr>
          <p:cNvPr id="221" name="Google Shape;221;g78299ebb96_0_37"/>
          <p:cNvPicPr preferRelativeResize="0"/>
          <p:nvPr/>
        </p:nvPicPr>
        <p:blipFill rotWithShape="1">
          <a:blip r:embed="rId4">
            <a:alphaModFix/>
          </a:blip>
          <a:srcRect b="-8159" l="0" r="0" t="8160"/>
          <a:stretch/>
        </p:blipFill>
        <p:spPr>
          <a:xfrm>
            <a:off x="2334050" y="2464175"/>
            <a:ext cx="4610100" cy="933450"/>
          </a:xfrm>
          <a:prstGeom prst="rect">
            <a:avLst/>
          </a:prstGeom>
          <a:noFill/>
          <a:ln>
            <a:noFill/>
          </a:ln>
        </p:spPr>
      </p:pic>
      <p:pic>
        <p:nvPicPr>
          <p:cNvPr id="222" name="Google Shape;222;g78299ebb96_0_37"/>
          <p:cNvPicPr preferRelativeResize="0"/>
          <p:nvPr/>
        </p:nvPicPr>
        <p:blipFill>
          <a:blip r:embed="rId5">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g803cdf7519_0_90"/>
          <p:cNvSpPr txBox="1"/>
          <p:nvPr/>
        </p:nvSpPr>
        <p:spPr>
          <a:xfrm>
            <a:off x="337550" y="106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3. Attention</a:t>
            </a:r>
            <a:endParaRPr b="1" i="0" sz="2600" u="none" cap="none" strike="noStrike">
              <a:solidFill>
                <a:srgbClr val="1A1A1A"/>
              </a:solidFill>
              <a:latin typeface="Raleway"/>
              <a:ea typeface="Raleway"/>
              <a:cs typeface="Raleway"/>
              <a:sym typeface="Raleway"/>
            </a:endParaRPr>
          </a:p>
        </p:txBody>
      </p:sp>
      <p:pic>
        <p:nvPicPr>
          <p:cNvPr id="228" name="Google Shape;228;g803cdf7519_0_90"/>
          <p:cNvPicPr preferRelativeResize="0"/>
          <p:nvPr/>
        </p:nvPicPr>
        <p:blipFill rotWithShape="1">
          <a:blip r:embed="rId3">
            <a:alphaModFix/>
          </a:blip>
          <a:srcRect b="0" l="0" r="0" t="0"/>
          <a:stretch/>
        </p:blipFill>
        <p:spPr>
          <a:xfrm>
            <a:off x="152400" y="794275"/>
            <a:ext cx="3868735" cy="4196825"/>
          </a:xfrm>
          <a:prstGeom prst="rect">
            <a:avLst/>
          </a:prstGeom>
          <a:noFill/>
          <a:ln>
            <a:noFill/>
          </a:ln>
        </p:spPr>
      </p:pic>
      <p:pic>
        <p:nvPicPr>
          <p:cNvPr id="229" name="Google Shape;229;g803cdf7519_0_90"/>
          <p:cNvPicPr preferRelativeResize="0"/>
          <p:nvPr/>
        </p:nvPicPr>
        <p:blipFill rotWithShape="1">
          <a:blip r:embed="rId4">
            <a:alphaModFix/>
          </a:blip>
          <a:srcRect b="0" l="0" r="0" t="0"/>
          <a:stretch/>
        </p:blipFill>
        <p:spPr>
          <a:xfrm>
            <a:off x="4173535" y="1480075"/>
            <a:ext cx="4818066" cy="2412645"/>
          </a:xfrm>
          <a:prstGeom prst="rect">
            <a:avLst/>
          </a:prstGeom>
          <a:noFill/>
          <a:ln>
            <a:noFill/>
          </a:ln>
        </p:spPr>
      </p:pic>
      <p:pic>
        <p:nvPicPr>
          <p:cNvPr id="230" name="Google Shape;230;g803cdf7519_0_90"/>
          <p:cNvPicPr preferRelativeResize="0"/>
          <p:nvPr/>
        </p:nvPicPr>
        <p:blipFill>
          <a:blip r:embed="rId5">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g803cdf7519_0_98"/>
          <p:cNvSpPr txBox="1"/>
          <p:nvPr/>
        </p:nvSpPr>
        <p:spPr>
          <a:xfrm>
            <a:off x="794750" y="54445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3. Attention</a:t>
            </a:r>
            <a:endParaRPr b="1" i="0" sz="2600" u="none" cap="none" strike="noStrike">
              <a:solidFill>
                <a:srgbClr val="1A1A1A"/>
              </a:solidFill>
              <a:latin typeface="Raleway"/>
              <a:ea typeface="Raleway"/>
              <a:cs typeface="Raleway"/>
              <a:sym typeface="Raleway"/>
            </a:endParaRPr>
          </a:p>
        </p:txBody>
      </p:sp>
      <p:sp>
        <p:nvSpPr>
          <p:cNvPr id="236" name="Google Shape;236;g803cdf7519_0_98"/>
          <p:cNvSpPr txBox="1"/>
          <p:nvPr/>
        </p:nvSpPr>
        <p:spPr>
          <a:xfrm>
            <a:off x="727650" y="1227125"/>
            <a:ext cx="7688700" cy="35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Apa yang dilakukan Attention ?                    </a:t>
            </a:r>
            <a:r>
              <a:rPr b="1" i="0" lang="en" sz="1100" u="none" cap="none" strike="noStrike">
                <a:solidFill>
                  <a:srgbClr val="595959"/>
                </a:solidFill>
                <a:latin typeface="Exo 2"/>
                <a:ea typeface="Exo 2"/>
                <a:cs typeface="Exo 2"/>
                <a:sym typeface="Exo 2"/>
              </a:rPr>
              <a:t>Note : d_k = dimension of key (</a:t>
            </a:r>
            <a:r>
              <a:rPr b="1" i="0" lang="en" sz="1300" u="none" cap="none" strike="noStrike">
                <a:solidFill>
                  <a:srgbClr val="000000"/>
                </a:solidFill>
                <a:latin typeface="Exo 2"/>
                <a:ea typeface="Exo 2"/>
                <a:cs typeface="Exo 2"/>
                <a:sym typeface="Exo 2"/>
              </a:rPr>
              <a:t>input sequence length</a:t>
            </a:r>
            <a:r>
              <a:rPr b="1" i="0" lang="en" sz="1100" u="none" cap="none" strike="noStrike">
                <a:solidFill>
                  <a:srgbClr val="595959"/>
                </a:solidFill>
                <a:latin typeface="Exo 2"/>
                <a:ea typeface="Exo 2"/>
                <a:cs typeface="Exo 2"/>
                <a:sym typeface="Exo 2"/>
              </a:rPr>
              <a:t>)</a:t>
            </a:r>
            <a:br>
              <a:rPr b="1" i="0" lang="en" sz="1200" u="none" cap="none" strike="noStrike">
                <a:solidFill>
                  <a:srgbClr val="595959"/>
                </a:solidFill>
                <a:latin typeface="Exo 2"/>
                <a:ea typeface="Exo 2"/>
                <a:cs typeface="Exo 2"/>
                <a:sym typeface="Exo 2"/>
              </a:rPr>
            </a:br>
            <a:br>
              <a:rPr b="1" i="0" lang="en" sz="1500" u="none" cap="none" strike="noStrike">
                <a:solidFill>
                  <a:srgbClr val="595959"/>
                </a:solidFill>
                <a:latin typeface="Exo 2"/>
                <a:ea typeface="Exo 2"/>
                <a:cs typeface="Exo 2"/>
                <a:sym typeface="Exo 2"/>
              </a:rPr>
            </a:br>
            <a:r>
              <a:rPr b="1" i="0" lang="en" sz="1500" u="none" cap="none" strike="noStrike">
                <a:solidFill>
                  <a:srgbClr val="595959"/>
                </a:solidFill>
                <a:latin typeface="Exo 2"/>
                <a:ea typeface="Exo 2"/>
                <a:cs typeface="Exo 2"/>
                <a:sym typeface="Exo 2"/>
              </a:rPr>
              <a:t>“Take the query (Q)(word in most cases), then find the most similar key (K), and then get the values (V) that correspond to these similar key (K)”</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0"/>
              </a:spcAft>
              <a:buClr>
                <a:srgbClr val="000000"/>
              </a:buClr>
              <a:buSzPts val="1500"/>
              <a:buFont typeface="Arial"/>
              <a:buNone/>
            </a:pPr>
            <a:r>
              <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Hasil dari						akan memberikan</a:t>
            </a:r>
            <a:r>
              <a:rPr b="1" i="1" lang="en" sz="1500" u="none" cap="none" strike="noStrike">
                <a:solidFill>
                  <a:srgbClr val="595959"/>
                </a:solidFill>
                <a:latin typeface="Exo 2"/>
                <a:ea typeface="Exo 2"/>
                <a:cs typeface="Exo 2"/>
                <a:sym typeface="Exo 2"/>
              </a:rPr>
              <a:t>“probability distribution over keys </a:t>
            </a:r>
            <a:endParaRPr b="1" i="1"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1600"/>
              </a:spcAft>
              <a:buClr>
                <a:srgbClr val="000000"/>
              </a:buClr>
              <a:buSzPts val="1500"/>
              <a:buFont typeface="Arial"/>
              <a:buNone/>
            </a:pPr>
            <a:r>
              <a:rPr b="1" i="1" lang="en" sz="1500" u="none" cap="none" strike="noStrike">
                <a:solidFill>
                  <a:srgbClr val="595959"/>
                </a:solidFill>
                <a:latin typeface="Exo 2"/>
                <a:ea typeface="Exo 2"/>
                <a:cs typeface="Exo 2"/>
                <a:sym typeface="Exo 2"/>
              </a:rPr>
              <a:t>which is peaked at the one that are similar to the query”</a:t>
            </a:r>
            <a:endParaRPr b="1" i="1" sz="1500" u="none" cap="none" strike="noStrike">
              <a:solidFill>
                <a:srgbClr val="595959"/>
              </a:solidFill>
              <a:latin typeface="Exo 2"/>
              <a:ea typeface="Exo 2"/>
              <a:cs typeface="Exo 2"/>
              <a:sym typeface="Exo 2"/>
            </a:endParaRPr>
          </a:p>
        </p:txBody>
      </p:sp>
      <p:pic>
        <p:nvPicPr>
          <p:cNvPr id="237" name="Google Shape;237;g803cdf7519_0_98"/>
          <p:cNvPicPr preferRelativeResize="0"/>
          <p:nvPr/>
        </p:nvPicPr>
        <p:blipFill rotWithShape="1">
          <a:blip r:embed="rId3">
            <a:alphaModFix/>
          </a:blip>
          <a:srcRect b="0" l="0" r="0" t="0"/>
          <a:stretch/>
        </p:blipFill>
        <p:spPr>
          <a:xfrm>
            <a:off x="1762924" y="2756649"/>
            <a:ext cx="2099975" cy="784125"/>
          </a:xfrm>
          <a:prstGeom prst="rect">
            <a:avLst/>
          </a:prstGeom>
          <a:noFill/>
          <a:ln>
            <a:noFill/>
          </a:ln>
        </p:spPr>
      </p:pic>
      <p:pic>
        <p:nvPicPr>
          <p:cNvPr id="238" name="Google Shape;238;g803cdf7519_0_98"/>
          <p:cNvPicPr preferRelativeResize="0"/>
          <p:nvPr/>
        </p:nvPicPr>
        <p:blipFill rotWithShape="1">
          <a:blip r:embed="rId4">
            <a:alphaModFix/>
          </a:blip>
          <a:srcRect b="0" l="0" r="0" t="0"/>
          <a:stretch/>
        </p:blipFill>
        <p:spPr>
          <a:xfrm>
            <a:off x="962025" y="4015025"/>
            <a:ext cx="7219950" cy="723900"/>
          </a:xfrm>
          <a:prstGeom prst="rect">
            <a:avLst/>
          </a:prstGeom>
          <a:noFill/>
          <a:ln>
            <a:noFill/>
          </a:ln>
        </p:spPr>
      </p:pic>
      <p:pic>
        <p:nvPicPr>
          <p:cNvPr id="239" name="Google Shape;239;g803cdf7519_0_98"/>
          <p:cNvPicPr preferRelativeResize="0"/>
          <p:nvPr/>
        </p:nvPicPr>
        <p:blipFill>
          <a:blip r:embed="rId5">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g803cdf7519_0_109"/>
          <p:cNvSpPr txBox="1"/>
          <p:nvPr/>
        </p:nvSpPr>
        <p:spPr>
          <a:xfrm>
            <a:off x="727650" y="1227125"/>
            <a:ext cx="7688700" cy="35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t/>
            </a:r>
            <a:endParaRPr b="0" i="0" sz="1500" u="none" cap="none" strike="noStrike">
              <a:solidFill>
                <a:srgbClr val="595959"/>
              </a:solidFill>
              <a:latin typeface="Arial"/>
              <a:ea typeface="Arial"/>
              <a:cs typeface="Arial"/>
              <a:sym typeface="Arial"/>
            </a:endParaRPr>
          </a:p>
        </p:txBody>
      </p:sp>
      <p:sp>
        <p:nvSpPr>
          <p:cNvPr id="245" name="Google Shape;245;g803cdf7519_0_109"/>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3. Attention </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pic>
        <p:nvPicPr>
          <p:cNvPr id="246" name="Google Shape;246;g803cdf7519_0_109"/>
          <p:cNvPicPr preferRelativeResize="0"/>
          <p:nvPr/>
        </p:nvPicPr>
        <p:blipFill rotWithShape="1">
          <a:blip r:embed="rId3">
            <a:alphaModFix/>
          </a:blip>
          <a:srcRect b="0" l="0" r="0" t="0"/>
          <a:stretch/>
        </p:blipFill>
        <p:spPr>
          <a:xfrm>
            <a:off x="4223750" y="2529125"/>
            <a:ext cx="3790950" cy="762000"/>
          </a:xfrm>
          <a:prstGeom prst="rect">
            <a:avLst/>
          </a:prstGeom>
          <a:noFill/>
          <a:ln>
            <a:noFill/>
          </a:ln>
        </p:spPr>
      </p:pic>
      <p:pic>
        <p:nvPicPr>
          <p:cNvPr id="247" name="Google Shape;247;g803cdf7519_0_109"/>
          <p:cNvPicPr preferRelativeResize="0"/>
          <p:nvPr/>
        </p:nvPicPr>
        <p:blipFill rotWithShape="1">
          <a:blip r:embed="rId4">
            <a:alphaModFix/>
          </a:blip>
          <a:srcRect b="0" l="0" r="0" t="0"/>
          <a:stretch/>
        </p:blipFill>
        <p:spPr>
          <a:xfrm>
            <a:off x="1045350" y="1453750"/>
            <a:ext cx="2562950" cy="2998000"/>
          </a:xfrm>
          <a:prstGeom prst="rect">
            <a:avLst/>
          </a:prstGeom>
          <a:noFill/>
          <a:ln>
            <a:noFill/>
          </a:ln>
        </p:spPr>
      </p:pic>
      <p:pic>
        <p:nvPicPr>
          <p:cNvPr id="248" name="Google Shape;248;g803cdf7519_0_109"/>
          <p:cNvPicPr preferRelativeResize="0"/>
          <p:nvPr/>
        </p:nvPicPr>
        <p:blipFill>
          <a:blip r:embed="rId5">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g803cdf7519_0_117"/>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3. Multi-Head Attention </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pic>
        <p:nvPicPr>
          <p:cNvPr id="254" name="Google Shape;254;g803cdf7519_0_117"/>
          <p:cNvPicPr preferRelativeResize="0"/>
          <p:nvPr/>
        </p:nvPicPr>
        <p:blipFill rotWithShape="1">
          <a:blip r:embed="rId3">
            <a:alphaModFix/>
          </a:blip>
          <a:srcRect b="0" l="0" r="0" t="0"/>
          <a:stretch/>
        </p:blipFill>
        <p:spPr>
          <a:xfrm>
            <a:off x="41850" y="1273025"/>
            <a:ext cx="3705225" cy="3648075"/>
          </a:xfrm>
          <a:prstGeom prst="rect">
            <a:avLst/>
          </a:prstGeom>
          <a:noFill/>
          <a:ln>
            <a:noFill/>
          </a:ln>
        </p:spPr>
      </p:pic>
      <p:sp>
        <p:nvSpPr>
          <p:cNvPr id="255" name="Google Shape;255;g803cdf7519_0_117"/>
          <p:cNvSpPr txBox="1"/>
          <p:nvPr/>
        </p:nvSpPr>
        <p:spPr>
          <a:xfrm>
            <a:off x="3835000" y="1564650"/>
            <a:ext cx="5462400" cy="30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Exo 2"/>
                <a:ea typeface="Exo 2"/>
                <a:cs typeface="Exo 2"/>
                <a:sym typeface="Exo 2"/>
              </a:rPr>
              <a:t>Menurut paper : “multi-head attention allows the model to jointly attend to information from different representation subspaces at different positions. With a single attention head, averaging inhibits this.”</a:t>
            </a:r>
            <a:endParaRPr b="1" i="0" sz="1400" u="none" cap="none" strike="noStrike">
              <a:solidFill>
                <a:srgbClr val="000000"/>
              </a:solidFill>
              <a:latin typeface="Exo 2"/>
              <a:ea typeface="Exo 2"/>
              <a:cs typeface="Exo 2"/>
              <a:sym typeface="Exo 2"/>
            </a:endParaRPr>
          </a:p>
        </p:txBody>
      </p:sp>
      <p:pic>
        <p:nvPicPr>
          <p:cNvPr id="256" name="Google Shape;256;g803cdf7519_0_117"/>
          <p:cNvPicPr preferRelativeResize="0"/>
          <p:nvPr/>
        </p:nvPicPr>
        <p:blipFill rotWithShape="1">
          <a:blip r:embed="rId4">
            <a:alphaModFix/>
          </a:blip>
          <a:srcRect b="0" l="0" r="0" t="0"/>
          <a:stretch/>
        </p:blipFill>
        <p:spPr>
          <a:xfrm>
            <a:off x="3161050" y="3858900"/>
            <a:ext cx="5981700" cy="1085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g803cdf7519_0_84"/>
          <p:cNvSpPr txBox="1"/>
          <p:nvPr/>
        </p:nvSpPr>
        <p:spPr>
          <a:xfrm>
            <a:off x="727650" y="1150925"/>
            <a:ext cx="7688700" cy="35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500"/>
              <a:buFont typeface="Arial"/>
              <a:buNone/>
            </a:pPr>
            <a:r>
              <a:t/>
            </a:r>
            <a:endParaRPr b="0" i="0" sz="1500" u="none" cap="none" strike="noStrike">
              <a:solidFill>
                <a:srgbClr val="595959"/>
              </a:solidFill>
              <a:latin typeface="Arial"/>
              <a:ea typeface="Arial"/>
              <a:cs typeface="Arial"/>
              <a:sym typeface="Arial"/>
            </a:endParaRPr>
          </a:p>
        </p:txBody>
      </p:sp>
      <p:pic>
        <p:nvPicPr>
          <p:cNvPr id="262" name="Google Shape;262;g803cdf7519_0_84"/>
          <p:cNvPicPr preferRelativeResize="0"/>
          <p:nvPr/>
        </p:nvPicPr>
        <p:blipFill rotWithShape="1">
          <a:blip r:embed="rId3">
            <a:alphaModFix/>
          </a:blip>
          <a:srcRect b="0" l="0" r="0" t="0"/>
          <a:stretch/>
        </p:blipFill>
        <p:spPr>
          <a:xfrm>
            <a:off x="185738" y="182400"/>
            <a:ext cx="8772525" cy="4819650"/>
          </a:xfrm>
          <a:prstGeom prst="rect">
            <a:avLst/>
          </a:prstGeom>
          <a:noFill/>
          <a:ln>
            <a:noFill/>
          </a:ln>
        </p:spPr>
      </p:pic>
      <p:sp>
        <p:nvSpPr>
          <p:cNvPr id="263" name="Google Shape;263;g803cdf7519_0_84"/>
          <p:cNvSpPr txBox="1"/>
          <p:nvPr/>
        </p:nvSpPr>
        <p:spPr>
          <a:xfrm>
            <a:off x="463350" y="3959925"/>
            <a:ext cx="5940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SAYA</a:t>
            </a:r>
            <a:endParaRPr b="1" i="0" sz="1200" u="none" cap="none" strike="noStrike">
              <a:solidFill>
                <a:srgbClr val="000000"/>
              </a:solidFill>
              <a:latin typeface="Exo 2"/>
              <a:ea typeface="Exo 2"/>
              <a:cs typeface="Exo 2"/>
              <a:sym typeface="Exo 2"/>
            </a:endParaRPr>
          </a:p>
        </p:txBody>
      </p:sp>
      <p:sp>
        <p:nvSpPr>
          <p:cNvPr id="264" name="Google Shape;264;g803cdf7519_0_84"/>
          <p:cNvSpPr txBox="1"/>
          <p:nvPr/>
        </p:nvSpPr>
        <p:spPr>
          <a:xfrm>
            <a:off x="1660125" y="3959925"/>
            <a:ext cx="5940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AKAN</a:t>
            </a:r>
            <a:endParaRPr b="1" i="0" sz="1200" u="none" cap="none" strike="noStrike">
              <a:solidFill>
                <a:srgbClr val="000000"/>
              </a:solidFill>
              <a:latin typeface="Exo 2"/>
              <a:ea typeface="Exo 2"/>
              <a:cs typeface="Exo 2"/>
              <a:sym typeface="Exo 2"/>
            </a:endParaRPr>
          </a:p>
        </p:txBody>
      </p:sp>
      <p:sp>
        <p:nvSpPr>
          <p:cNvPr id="265" name="Google Shape;265;g803cdf7519_0_84"/>
          <p:cNvSpPr txBox="1"/>
          <p:nvPr/>
        </p:nvSpPr>
        <p:spPr>
          <a:xfrm>
            <a:off x="2556625" y="3959925"/>
            <a:ext cx="12423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BERISTIRAHAT</a:t>
            </a:r>
            <a:endParaRPr b="1" i="0" sz="1200" u="none" cap="none" strike="noStrike">
              <a:solidFill>
                <a:srgbClr val="000000"/>
              </a:solidFill>
              <a:latin typeface="Exo 2"/>
              <a:ea typeface="Exo 2"/>
              <a:cs typeface="Exo 2"/>
              <a:sym typeface="Exo 2"/>
            </a:endParaRPr>
          </a:p>
        </p:txBody>
      </p:sp>
      <p:sp>
        <p:nvSpPr>
          <p:cNvPr id="266" name="Google Shape;266;g803cdf7519_0_84"/>
          <p:cNvSpPr txBox="1"/>
          <p:nvPr/>
        </p:nvSpPr>
        <p:spPr>
          <a:xfrm>
            <a:off x="2901750" y="1826325"/>
            <a:ext cx="5940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SAYA</a:t>
            </a:r>
            <a:endParaRPr b="1" i="0" sz="1200" u="none" cap="none" strike="noStrike">
              <a:solidFill>
                <a:srgbClr val="000000"/>
              </a:solidFill>
              <a:latin typeface="Exo 2"/>
              <a:ea typeface="Exo 2"/>
              <a:cs typeface="Exo 2"/>
              <a:sym typeface="Exo 2"/>
            </a:endParaRPr>
          </a:p>
        </p:txBody>
      </p:sp>
      <p:sp>
        <p:nvSpPr>
          <p:cNvPr id="267" name="Google Shape;267;g803cdf7519_0_84"/>
          <p:cNvSpPr txBox="1"/>
          <p:nvPr/>
        </p:nvSpPr>
        <p:spPr>
          <a:xfrm>
            <a:off x="3869925" y="1826325"/>
            <a:ext cx="5940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AKAN</a:t>
            </a:r>
            <a:endParaRPr b="1" i="0" sz="1200" u="none" cap="none" strike="noStrike">
              <a:solidFill>
                <a:srgbClr val="000000"/>
              </a:solidFill>
              <a:latin typeface="Exo 2"/>
              <a:ea typeface="Exo 2"/>
              <a:cs typeface="Exo 2"/>
              <a:sym typeface="Exo 2"/>
            </a:endParaRPr>
          </a:p>
        </p:txBody>
      </p:sp>
      <p:sp>
        <p:nvSpPr>
          <p:cNvPr id="268" name="Google Shape;268;g803cdf7519_0_84"/>
          <p:cNvSpPr txBox="1"/>
          <p:nvPr/>
        </p:nvSpPr>
        <p:spPr>
          <a:xfrm>
            <a:off x="4690225" y="1750125"/>
            <a:ext cx="908100" cy="6192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BERISTIRAHAT</a:t>
            </a:r>
            <a:endParaRPr b="1" i="0" sz="1200" u="none" cap="none" strike="noStrike">
              <a:solidFill>
                <a:srgbClr val="000000"/>
              </a:solidFill>
              <a:latin typeface="Exo 2"/>
              <a:ea typeface="Exo 2"/>
              <a:cs typeface="Exo 2"/>
              <a:sym typeface="Exo 2"/>
            </a:endParaRPr>
          </a:p>
        </p:txBody>
      </p:sp>
      <p:sp>
        <p:nvSpPr>
          <p:cNvPr id="269" name="Google Shape;269;g803cdf7519_0_84"/>
          <p:cNvSpPr txBox="1"/>
          <p:nvPr/>
        </p:nvSpPr>
        <p:spPr>
          <a:xfrm>
            <a:off x="5038425" y="4134875"/>
            <a:ext cx="3402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I</a:t>
            </a:r>
            <a:endParaRPr b="1" i="0" sz="1200" u="none" cap="none" strike="noStrike">
              <a:solidFill>
                <a:srgbClr val="000000"/>
              </a:solidFill>
              <a:latin typeface="Exo 2"/>
              <a:ea typeface="Exo 2"/>
              <a:cs typeface="Exo 2"/>
              <a:sym typeface="Exo 2"/>
            </a:endParaRPr>
          </a:p>
        </p:txBody>
      </p:sp>
      <p:sp>
        <p:nvSpPr>
          <p:cNvPr id="270" name="Google Shape;270;g803cdf7519_0_84"/>
          <p:cNvSpPr txBox="1"/>
          <p:nvPr/>
        </p:nvSpPr>
        <p:spPr>
          <a:xfrm>
            <a:off x="6330750" y="4112325"/>
            <a:ext cx="5940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WILL</a:t>
            </a:r>
            <a:endParaRPr b="1" i="0" sz="1200" u="none" cap="none" strike="noStrike">
              <a:solidFill>
                <a:srgbClr val="000000"/>
              </a:solidFill>
              <a:latin typeface="Exo 2"/>
              <a:ea typeface="Exo 2"/>
              <a:cs typeface="Exo 2"/>
              <a:sym typeface="Exo 2"/>
            </a:endParaRPr>
          </a:p>
        </p:txBody>
      </p:sp>
      <p:sp>
        <p:nvSpPr>
          <p:cNvPr id="271" name="Google Shape;271;g803cdf7519_0_84"/>
          <p:cNvSpPr txBox="1"/>
          <p:nvPr/>
        </p:nvSpPr>
        <p:spPr>
          <a:xfrm>
            <a:off x="7710275" y="4112325"/>
            <a:ext cx="5940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REST</a:t>
            </a:r>
            <a:endParaRPr b="1" i="0" sz="1200" u="none" cap="none" strike="noStrike">
              <a:solidFill>
                <a:srgbClr val="000000"/>
              </a:solidFill>
              <a:latin typeface="Exo 2"/>
              <a:ea typeface="Exo 2"/>
              <a:cs typeface="Exo 2"/>
              <a:sym typeface="Exo 2"/>
            </a:endParaRPr>
          </a:p>
        </p:txBody>
      </p:sp>
      <p:sp>
        <p:nvSpPr>
          <p:cNvPr id="272" name="Google Shape;272;g803cdf7519_0_84"/>
          <p:cNvSpPr txBox="1"/>
          <p:nvPr/>
        </p:nvSpPr>
        <p:spPr>
          <a:xfrm>
            <a:off x="6257625" y="1848875"/>
            <a:ext cx="4545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AT</a:t>
            </a:r>
            <a:endParaRPr b="1" i="0" sz="1200" u="none" cap="none" strike="noStrike">
              <a:solidFill>
                <a:srgbClr val="000000"/>
              </a:solidFill>
              <a:latin typeface="Exo 2"/>
              <a:ea typeface="Exo 2"/>
              <a:cs typeface="Exo 2"/>
              <a:sym typeface="Exo 2"/>
            </a:endParaRPr>
          </a:p>
        </p:txBody>
      </p:sp>
      <p:pic>
        <p:nvPicPr>
          <p:cNvPr id="273" name="Google Shape;273;g803cdf7519_0_84"/>
          <p:cNvPicPr preferRelativeResize="0"/>
          <p:nvPr/>
        </p:nvPicPr>
        <p:blipFill rotWithShape="1">
          <a:blip r:embed="rId4">
            <a:alphaModFix/>
          </a:blip>
          <a:srcRect b="0" l="0" r="0" t="0"/>
          <a:stretch/>
        </p:blipFill>
        <p:spPr>
          <a:xfrm>
            <a:off x="282363" y="2293125"/>
            <a:ext cx="2543175" cy="1009650"/>
          </a:xfrm>
          <a:prstGeom prst="rect">
            <a:avLst/>
          </a:prstGeom>
          <a:noFill/>
          <a:ln>
            <a:noFill/>
          </a:ln>
        </p:spPr>
      </p:pic>
      <p:pic>
        <p:nvPicPr>
          <p:cNvPr id="274" name="Google Shape;274;g803cdf7519_0_84"/>
          <p:cNvPicPr preferRelativeResize="0"/>
          <p:nvPr/>
        </p:nvPicPr>
        <p:blipFill rotWithShape="1">
          <a:blip r:embed="rId5">
            <a:alphaModFix/>
          </a:blip>
          <a:srcRect b="0" l="0" r="0" t="0"/>
          <a:stretch/>
        </p:blipFill>
        <p:spPr>
          <a:xfrm>
            <a:off x="6348413" y="2400300"/>
            <a:ext cx="2543175" cy="952500"/>
          </a:xfrm>
          <a:prstGeom prst="rect">
            <a:avLst/>
          </a:prstGeom>
          <a:noFill/>
          <a:ln>
            <a:noFill/>
          </a:ln>
        </p:spPr>
      </p:pic>
      <p:pic>
        <p:nvPicPr>
          <p:cNvPr id="275" name="Google Shape;275;g803cdf7519_0_84"/>
          <p:cNvPicPr preferRelativeResize="0"/>
          <p:nvPr/>
        </p:nvPicPr>
        <p:blipFill rotWithShape="1">
          <a:blip r:embed="rId6">
            <a:alphaModFix/>
          </a:blip>
          <a:srcRect b="0" l="0" r="0" t="0"/>
          <a:stretch/>
        </p:blipFill>
        <p:spPr>
          <a:xfrm>
            <a:off x="6424625" y="217475"/>
            <a:ext cx="2533650" cy="933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7"/>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4. Position- wise Feed Forward Network (FFN)</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pic>
        <p:nvPicPr>
          <p:cNvPr id="281" name="Google Shape;281;p7"/>
          <p:cNvPicPr preferRelativeResize="0"/>
          <p:nvPr/>
        </p:nvPicPr>
        <p:blipFill rotWithShape="1">
          <a:blip r:embed="rId3">
            <a:alphaModFix/>
          </a:blip>
          <a:srcRect b="0" l="0" r="0" t="0"/>
          <a:stretch/>
        </p:blipFill>
        <p:spPr>
          <a:xfrm>
            <a:off x="2808875" y="1408125"/>
            <a:ext cx="3129850" cy="434700"/>
          </a:xfrm>
          <a:prstGeom prst="rect">
            <a:avLst/>
          </a:prstGeom>
          <a:noFill/>
          <a:ln>
            <a:noFill/>
          </a:ln>
        </p:spPr>
      </p:pic>
      <p:sp>
        <p:nvSpPr>
          <p:cNvPr id="282" name="Google Shape;282;p7"/>
          <p:cNvSpPr txBox="1"/>
          <p:nvPr/>
        </p:nvSpPr>
        <p:spPr>
          <a:xfrm>
            <a:off x="939925" y="2258450"/>
            <a:ext cx="7428000" cy="202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Exo 2"/>
                <a:ea typeface="Exo 2"/>
                <a:cs typeface="Exo 2"/>
                <a:sym typeface="Exo 2"/>
              </a:rPr>
              <a:t>Linear transformation (1) -&gt; ReLu activation -&gt; Linear transformation (2)</a:t>
            </a:r>
            <a:endParaRPr b="1" i="0" sz="1400" u="none" cap="none" strike="noStrike">
              <a:solidFill>
                <a:srgbClr val="000000"/>
              </a:solidFill>
              <a:latin typeface="Exo 2"/>
              <a:ea typeface="Exo 2"/>
              <a:cs typeface="Exo 2"/>
              <a:sym typeface="Exo 2"/>
            </a:endParaRPr>
          </a:p>
        </p:txBody>
      </p:sp>
      <p:pic>
        <p:nvPicPr>
          <p:cNvPr id="283" name="Google Shape;283;p7"/>
          <p:cNvPicPr preferRelativeResize="0"/>
          <p:nvPr/>
        </p:nvPicPr>
        <p:blipFill>
          <a:blip r:embed="rId4">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8"/>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Encoder</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sp>
        <p:nvSpPr>
          <p:cNvPr id="289" name="Google Shape;289;p8"/>
          <p:cNvSpPr txBox="1"/>
          <p:nvPr/>
        </p:nvSpPr>
        <p:spPr>
          <a:xfrm>
            <a:off x="1218050" y="3714746"/>
            <a:ext cx="5927700" cy="783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Exo 2"/>
              <a:buChar char="●"/>
            </a:pPr>
            <a:r>
              <a:rPr b="1" i="0" lang="en" sz="1400" u="none" cap="none" strike="noStrike">
                <a:solidFill>
                  <a:srgbClr val="000000"/>
                </a:solidFill>
                <a:latin typeface="Exo 2"/>
                <a:ea typeface="Exo 2"/>
                <a:cs typeface="Exo 2"/>
                <a:sym typeface="Exo 2"/>
              </a:rPr>
              <a:t>N = 6 stack encoder</a:t>
            </a:r>
            <a:endParaRPr b="1" i="0" sz="1400" u="none" cap="none" strike="noStrike">
              <a:solidFill>
                <a:srgbClr val="000000"/>
              </a:solidFill>
              <a:latin typeface="Exo 2"/>
              <a:ea typeface="Exo 2"/>
              <a:cs typeface="Exo 2"/>
              <a:sym typeface="Exo 2"/>
            </a:endParaRPr>
          </a:p>
          <a:p>
            <a:pPr indent="-317500" lvl="0" marL="457200" marR="0" rtl="0" algn="l">
              <a:lnSpc>
                <a:spcPct val="100000"/>
              </a:lnSpc>
              <a:spcBef>
                <a:spcPts val="0"/>
              </a:spcBef>
              <a:spcAft>
                <a:spcPts val="0"/>
              </a:spcAft>
              <a:buClr>
                <a:srgbClr val="000000"/>
              </a:buClr>
              <a:buSzPts val="1400"/>
              <a:buFont typeface="Exo 2"/>
              <a:buChar char="●"/>
            </a:pPr>
            <a:r>
              <a:rPr b="1" i="0" lang="en" sz="1400" u="none" cap="none" strike="noStrike">
                <a:solidFill>
                  <a:srgbClr val="000000"/>
                </a:solidFill>
                <a:latin typeface="Exo 2"/>
                <a:ea typeface="Exo 2"/>
                <a:cs typeface="Exo 2"/>
                <a:sym typeface="Exo 2"/>
              </a:rPr>
              <a:t>dimensi model = 512</a:t>
            </a:r>
            <a:endParaRPr b="1" i="0" sz="1400" u="none" cap="none" strike="noStrike">
              <a:solidFill>
                <a:srgbClr val="000000"/>
              </a:solidFill>
              <a:latin typeface="Exo 2"/>
              <a:ea typeface="Exo 2"/>
              <a:cs typeface="Exo 2"/>
              <a:sym typeface="Exo 2"/>
            </a:endParaRPr>
          </a:p>
        </p:txBody>
      </p:sp>
      <p:pic>
        <p:nvPicPr>
          <p:cNvPr id="290" name="Google Shape;290;p8"/>
          <p:cNvPicPr preferRelativeResize="0"/>
          <p:nvPr/>
        </p:nvPicPr>
        <p:blipFill rotWithShape="1">
          <a:blip r:embed="rId3">
            <a:alphaModFix/>
          </a:blip>
          <a:srcRect b="0" l="0" r="0" t="0"/>
          <a:stretch/>
        </p:blipFill>
        <p:spPr>
          <a:xfrm>
            <a:off x="2659600" y="1022875"/>
            <a:ext cx="4438650" cy="2476500"/>
          </a:xfrm>
          <a:prstGeom prst="rect">
            <a:avLst/>
          </a:prstGeom>
          <a:noFill/>
          <a:ln>
            <a:noFill/>
          </a:ln>
        </p:spPr>
      </p:pic>
      <p:pic>
        <p:nvPicPr>
          <p:cNvPr id="291" name="Google Shape;291;p8"/>
          <p:cNvPicPr preferRelativeResize="0"/>
          <p:nvPr/>
        </p:nvPicPr>
        <p:blipFill>
          <a:blip r:embed="rId4">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g803cdf7519_0_141"/>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Decoder</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sp>
        <p:nvSpPr>
          <p:cNvPr id="297" name="Google Shape;297;g803cdf7519_0_141"/>
          <p:cNvSpPr txBox="1"/>
          <p:nvPr/>
        </p:nvSpPr>
        <p:spPr>
          <a:xfrm>
            <a:off x="1218050" y="3714750"/>
            <a:ext cx="7265400" cy="1285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Exo 2"/>
              <a:buChar char="●"/>
            </a:pPr>
            <a:r>
              <a:rPr b="1" i="0" lang="en" sz="1400" u="none" cap="none" strike="noStrike">
                <a:solidFill>
                  <a:srgbClr val="000000"/>
                </a:solidFill>
                <a:latin typeface="Exo 2"/>
                <a:ea typeface="Exo 2"/>
                <a:cs typeface="Exo 2"/>
                <a:sym typeface="Exo 2"/>
              </a:rPr>
              <a:t>N = 6 stack encoder</a:t>
            </a:r>
            <a:endParaRPr b="1" i="0" sz="1400" u="none" cap="none" strike="noStrike">
              <a:solidFill>
                <a:srgbClr val="000000"/>
              </a:solidFill>
              <a:latin typeface="Exo 2"/>
              <a:ea typeface="Exo 2"/>
              <a:cs typeface="Exo 2"/>
              <a:sym typeface="Exo 2"/>
            </a:endParaRPr>
          </a:p>
          <a:p>
            <a:pPr indent="-317500" lvl="0" marL="457200" marR="0" rtl="0" algn="l">
              <a:lnSpc>
                <a:spcPct val="100000"/>
              </a:lnSpc>
              <a:spcBef>
                <a:spcPts val="0"/>
              </a:spcBef>
              <a:spcAft>
                <a:spcPts val="0"/>
              </a:spcAft>
              <a:buClr>
                <a:srgbClr val="000000"/>
              </a:buClr>
              <a:buSzPts val="1400"/>
              <a:buFont typeface="Exo 2"/>
              <a:buChar char="●"/>
            </a:pPr>
            <a:r>
              <a:rPr b="1" i="0" lang="en" sz="1400" u="none" cap="none" strike="noStrike">
                <a:solidFill>
                  <a:srgbClr val="000000"/>
                </a:solidFill>
                <a:latin typeface="Exo 2"/>
                <a:ea typeface="Exo 2"/>
                <a:cs typeface="Exo 2"/>
                <a:sym typeface="Exo 2"/>
              </a:rPr>
              <a:t>dimensi model = 512</a:t>
            </a:r>
            <a:endParaRPr b="1" i="0" sz="1400" u="none" cap="none" strike="noStrike">
              <a:solidFill>
                <a:srgbClr val="000000"/>
              </a:solidFill>
              <a:latin typeface="Exo 2"/>
              <a:ea typeface="Exo 2"/>
              <a:cs typeface="Exo 2"/>
              <a:sym typeface="Exo 2"/>
            </a:endParaRPr>
          </a:p>
          <a:p>
            <a:pPr indent="-317500" lvl="0" marL="457200" marR="0" rtl="0" algn="l">
              <a:lnSpc>
                <a:spcPct val="100000"/>
              </a:lnSpc>
              <a:spcBef>
                <a:spcPts val="0"/>
              </a:spcBef>
              <a:spcAft>
                <a:spcPts val="0"/>
              </a:spcAft>
              <a:buClr>
                <a:srgbClr val="000000"/>
              </a:buClr>
              <a:buSzPts val="1400"/>
              <a:buFont typeface="Exo 2"/>
              <a:buChar char="●"/>
            </a:pPr>
            <a:r>
              <a:rPr b="1" i="0" lang="en" sz="1400" u="none" cap="none" strike="noStrike">
                <a:solidFill>
                  <a:srgbClr val="000000"/>
                </a:solidFill>
                <a:latin typeface="Exo 2"/>
                <a:ea typeface="Exo 2"/>
                <a:cs typeface="Exo 2"/>
                <a:sym typeface="Exo 2"/>
              </a:rPr>
              <a:t>Masked Multi-Head Attention -&gt; hide the future decoder inputs (the next words of a translated sentence)</a:t>
            </a:r>
            <a:endParaRPr b="1" i="0" sz="1400" u="none" cap="none" strike="noStrike">
              <a:solidFill>
                <a:srgbClr val="000000"/>
              </a:solidFill>
              <a:latin typeface="Exo 2"/>
              <a:ea typeface="Exo 2"/>
              <a:cs typeface="Exo 2"/>
              <a:sym typeface="Exo 2"/>
            </a:endParaRPr>
          </a:p>
        </p:txBody>
      </p:sp>
      <p:pic>
        <p:nvPicPr>
          <p:cNvPr id="298" name="Google Shape;298;g803cdf7519_0_141"/>
          <p:cNvPicPr preferRelativeResize="0"/>
          <p:nvPr/>
        </p:nvPicPr>
        <p:blipFill rotWithShape="1">
          <a:blip r:embed="rId3">
            <a:alphaModFix/>
          </a:blip>
          <a:srcRect b="0" l="0" r="0" t="0"/>
          <a:stretch/>
        </p:blipFill>
        <p:spPr>
          <a:xfrm>
            <a:off x="3048000" y="1175275"/>
            <a:ext cx="2792994" cy="2387071"/>
          </a:xfrm>
          <a:prstGeom prst="rect">
            <a:avLst/>
          </a:prstGeom>
          <a:noFill/>
          <a:ln>
            <a:noFill/>
          </a:ln>
        </p:spPr>
      </p:pic>
      <p:pic>
        <p:nvPicPr>
          <p:cNvPr id="299" name="Google Shape;299;g803cdf7519_0_141"/>
          <p:cNvPicPr preferRelativeResize="0"/>
          <p:nvPr/>
        </p:nvPicPr>
        <p:blipFill>
          <a:blip r:embed="rId4">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
          <p:cNvPicPr preferRelativeResize="0"/>
          <p:nvPr/>
        </p:nvPicPr>
        <p:blipFill rotWithShape="1">
          <a:blip r:embed="rId3">
            <a:alphaModFix/>
          </a:blip>
          <a:srcRect b="0" l="0" r="0" t="0"/>
          <a:stretch/>
        </p:blipFill>
        <p:spPr>
          <a:xfrm>
            <a:off x="395200" y="131200"/>
            <a:ext cx="8386249" cy="4881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9"/>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Full Architecture of Transformer</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pic>
        <p:nvPicPr>
          <p:cNvPr id="305" name="Google Shape;305;p9"/>
          <p:cNvPicPr preferRelativeResize="0"/>
          <p:nvPr/>
        </p:nvPicPr>
        <p:blipFill rotWithShape="1">
          <a:blip r:embed="rId3">
            <a:alphaModFix/>
          </a:blip>
          <a:srcRect b="0" l="0" r="0" t="0"/>
          <a:stretch/>
        </p:blipFill>
        <p:spPr>
          <a:xfrm>
            <a:off x="674188" y="1344975"/>
            <a:ext cx="5643826" cy="3396875"/>
          </a:xfrm>
          <a:prstGeom prst="rect">
            <a:avLst/>
          </a:prstGeom>
          <a:noFill/>
          <a:ln>
            <a:noFill/>
          </a:ln>
        </p:spPr>
      </p:pic>
      <p:sp>
        <p:nvSpPr>
          <p:cNvPr id="306" name="Google Shape;306;p9"/>
          <p:cNvSpPr txBox="1"/>
          <p:nvPr/>
        </p:nvSpPr>
        <p:spPr>
          <a:xfrm>
            <a:off x="6365425" y="1344975"/>
            <a:ext cx="2485500" cy="28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xo 2"/>
                <a:ea typeface="Exo 2"/>
                <a:cs typeface="Exo 2"/>
                <a:sym typeface="Exo 2"/>
              </a:rPr>
              <a:t>Optimizer : Adam</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xo 2"/>
                <a:ea typeface="Exo 2"/>
                <a:cs typeface="Exo 2"/>
                <a:sym typeface="Exo 2"/>
              </a:rPr>
              <a:t>Regularization :</a:t>
            </a:r>
            <a:endParaRPr b="0" i="0" sz="1400" u="none" cap="none" strike="noStrike">
              <a:solidFill>
                <a:srgbClr val="000000"/>
              </a:solidFill>
              <a:latin typeface="Exo 2"/>
              <a:ea typeface="Exo 2"/>
              <a:cs typeface="Exo 2"/>
              <a:sym typeface="Exo 2"/>
            </a:endParaRPr>
          </a:p>
          <a:p>
            <a:pPr indent="-317500" lvl="0" marL="457200" marR="0" rtl="0" algn="l">
              <a:lnSpc>
                <a:spcPct val="100000"/>
              </a:lnSpc>
              <a:spcBef>
                <a:spcPts val="0"/>
              </a:spcBef>
              <a:spcAft>
                <a:spcPts val="0"/>
              </a:spcAft>
              <a:buClr>
                <a:srgbClr val="000000"/>
              </a:buClr>
              <a:buSzPts val="1400"/>
              <a:buFont typeface="Exo 2"/>
              <a:buChar char="-"/>
            </a:pPr>
            <a:r>
              <a:rPr b="0" i="0" lang="en" sz="1400" u="none" cap="none" strike="noStrike">
                <a:solidFill>
                  <a:srgbClr val="000000"/>
                </a:solidFill>
                <a:latin typeface="Exo 2"/>
                <a:ea typeface="Exo 2"/>
                <a:cs typeface="Exo 2"/>
                <a:sym typeface="Exo 2"/>
              </a:rPr>
              <a:t>Residual Dropout (apply dropout for the output of each sub-layer) = 0.1</a:t>
            </a:r>
            <a:endParaRPr b="0" i="0" sz="1400" u="none" cap="none" strike="noStrike">
              <a:solidFill>
                <a:srgbClr val="000000"/>
              </a:solidFill>
              <a:latin typeface="Exo 2"/>
              <a:ea typeface="Exo 2"/>
              <a:cs typeface="Exo 2"/>
              <a:sym typeface="Exo 2"/>
            </a:endParaRPr>
          </a:p>
          <a:p>
            <a:pPr indent="-317500" lvl="0" marL="457200" marR="0" rtl="0" algn="l">
              <a:lnSpc>
                <a:spcPct val="100000"/>
              </a:lnSpc>
              <a:spcBef>
                <a:spcPts val="0"/>
              </a:spcBef>
              <a:spcAft>
                <a:spcPts val="0"/>
              </a:spcAft>
              <a:buClr>
                <a:srgbClr val="000000"/>
              </a:buClr>
              <a:buSzPts val="1400"/>
              <a:buFont typeface="Exo 2"/>
              <a:buChar char="-"/>
            </a:pPr>
            <a:r>
              <a:rPr b="0" i="0" lang="en" sz="1400" u="none" cap="none" strike="noStrike">
                <a:solidFill>
                  <a:srgbClr val="000000"/>
                </a:solidFill>
                <a:latin typeface="Exo 2"/>
                <a:ea typeface="Exo 2"/>
                <a:cs typeface="Exo 2"/>
                <a:sym typeface="Exo 2"/>
              </a:rPr>
              <a:t>Label Smoothing = 0.1</a:t>
            </a:r>
            <a:endParaRPr b="0" i="0" sz="1400" u="none" cap="none" strike="noStrike">
              <a:solidFill>
                <a:srgbClr val="000000"/>
              </a:solidFill>
              <a:latin typeface="Exo 2"/>
              <a:ea typeface="Exo 2"/>
              <a:cs typeface="Exo 2"/>
              <a:sym typeface="Exo 2"/>
            </a:endParaRPr>
          </a:p>
        </p:txBody>
      </p:sp>
      <p:pic>
        <p:nvPicPr>
          <p:cNvPr id="307" name="Google Shape;307;p9"/>
          <p:cNvPicPr preferRelativeResize="0"/>
          <p:nvPr/>
        </p:nvPicPr>
        <p:blipFill>
          <a:blip r:embed="rId4">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10"/>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Let’s start BERT</a:t>
            </a:r>
            <a:endParaRPr b="1" i="0" sz="2600" u="none" cap="none" strike="noStrike">
              <a:solidFill>
                <a:srgbClr val="1A1A1A"/>
              </a:solidFill>
              <a:latin typeface="Raleway"/>
              <a:ea typeface="Raleway"/>
              <a:cs typeface="Raleway"/>
              <a:sym typeface="Raleway"/>
            </a:endParaRPr>
          </a:p>
        </p:txBody>
      </p:sp>
      <p:sp>
        <p:nvSpPr>
          <p:cNvPr id="313" name="Google Shape;313;p10"/>
          <p:cNvSpPr txBox="1"/>
          <p:nvPr/>
        </p:nvSpPr>
        <p:spPr>
          <a:xfrm>
            <a:off x="1005200" y="1436000"/>
            <a:ext cx="73629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FFFF"/>
                </a:solidFill>
                <a:latin typeface="Exo 2"/>
                <a:ea typeface="Exo 2"/>
                <a:cs typeface="Exo 2"/>
                <a:sym typeface="Exo 2"/>
              </a:rPr>
              <a:t>Bidirectional Encoder Representations from Transformers (BERT)</a:t>
            </a:r>
            <a:endParaRPr b="0" i="0" sz="1500" u="none" cap="none" strike="noStrike">
              <a:solidFill>
                <a:srgbClr val="00FFFF"/>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BERT is a method of pre-training language representations, meaning that we train a general-purpose "language understanding" model on a large text corpus (like Wikipedia), and then use that model for downstream NLP tasks that we care about (like question answering).</a:t>
            </a:r>
            <a:endParaRPr b="0" i="0" sz="16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Ada 2 tahapan pada framework BERT :</a:t>
            </a:r>
            <a:endParaRPr b="0" i="0" sz="1500" u="none" cap="none" strike="noStrike">
              <a:solidFill>
                <a:srgbClr val="000000"/>
              </a:solidFill>
              <a:latin typeface="Exo 2"/>
              <a:ea typeface="Exo 2"/>
              <a:cs typeface="Exo 2"/>
              <a:sym typeface="Exo 2"/>
            </a:endParaRPr>
          </a:p>
          <a:p>
            <a:pPr indent="-323850" lvl="0" marL="457200" marR="0" rtl="0" algn="l">
              <a:lnSpc>
                <a:spcPct val="100000"/>
              </a:lnSpc>
              <a:spcBef>
                <a:spcPts val="0"/>
              </a:spcBef>
              <a:spcAft>
                <a:spcPts val="0"/>
              </a:spcAft>
              <a:buClr>
                <a:srgbClr val="000000"/>
              </a:buClr>
              <a:buSzPts val="1500"/>
              <a:buFont typeface="Exo 2"/>
              <a:buAutoNum type="arabicPeriod"/>
            </a:pPr>
            <a:r>
              <a:rPr b="1" i="0" lang="en" sz="1500" u="none" cap="none" strike="noStrike">
                <a:solidFill>
                  <a:srgbClr val="000000"/>
                </a:solidFill>
                <a:latin typeface="Exo 2"/>
                <a:ea typeface="Exo 2"/>
                <a:cs typeface="Exo 2"/>
                <a:sym typeface="Exo 2"/>
              </a:rPr>
              <a:t>Pre-training</a:t>
            </a:r>
            <a:r>
              <a:rPr b="0" i="0" lang="en" sz="1500" u="none" cap="none" strike="noStrike">
                <a:solidFill>
                  <a:srgbClr val="000000"/>
                </a:solidFill>
                <a:latin typeface="Exo 2"/>
                <a:ea typeface="Exo 2"/>
                <a:cs typeface="Exo 2"/>
                <a:sym typeface="Exo 2"/>
              </a:rPr>
              <a:t> (train on unlabeled data for different task)</a:t>
            </a:r>
            <a:endParaRPr b="0" i="0" sz="1500" u="none" cap="none" strike="noStrike">
              <a:solidFill>
                <a:srgbClr val="000000"/>
              </a:solidFill>
              <a:latin typeface="Exo 2"/>
              <a:ea typeface="Exo 2"/>
              <a:cs typeface="Exo 2"/>
              <a:sym typeface="Exo 2"/>
            </a:endParaRPr>
          </a:p>
          <a:p>
            <a:pPr indent="-323850" lvl="0" marL="457200" marR="0" rtl="0" algn="l">
              <a:lnSpc>
                <a:spcPct val="100000"/>
              </a:lnSpc>
              <a:spcBef>
                <a:spcPts val="0"/>
              </a:spcBef>
              <a:spcAft>
                <a:spcPts val="0"/>
              </a:spcAft>
              <a:buClr>
                <a:srgbClr val="000000"/>
              </a:buClr>
              <a:buSzPts val="1500"/>
              <a:buFont typeface="Exo 2"/>
              <a:buAutoNum type="arabicPeriod"/>
            </a:pPr>
            <a:r>
              <a:rPr b="1" i="0" lang="en" sz="1500" u="none" cap="none" strike="noStrike">
                <a:solidFill>
                  <a:srgbClr val="000000"/>
                </a:solidFill>
                <a:latin typeface="Exo 2"/>
                <a:ea typeface="Exo 2"/>
                <a:cs typeface="Exo 2"/>
                <a:sym typeface="Exo 2"/>
              </a:rPr>
              <a:t>Fine-tuning</a:t>
            </a:r>
            <a:r>
              <a:rPr b="0" i="0" lang="en" sz="1500" u="none" cap="none" strike="noStrike">
                <a:solidFill>
                  <a:srgbClr val="000000"/>
                </a:solidFill>
                <a:latin typeface="Exo 2"/>
                <a:ea typeface="Exo 2"/>
                <a:cs typeface="Exo 2"/>
                <a:sym typeface="Exo 2"/>
              </a:rPr>
              <a:t> (transfer learning, train classification layer)</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Exo 2"/>
                <a:ea typeface="Exo 2"/>
                <a:cs typeface="Exo 2"/>
                <a:sym typeface="Exo 2"/>
              </a:rPr>
              <a:t>Pre-training data</a:t>
            </a:r>
            <a:r>
              <a:rPr b="0" i="0" lang="en" sz="1500" u="none" cap="none" strike="noStrike">
                <a:solidFill>
                  <a:srgbClr val="000000"/>
                </a:solidFill>
                <a:latin typeface="Exo 2"/>
                <a:ea typeface="Exo 2"/>
                <a:cs typeface="Exo 2"/>
                <a:sym typeface="Exo 2"/>
              </a:rPr>
              <a:t> menggunakan </a:t>
            </a:r>
            <a:r>
              <a:rPr b="1" i="0" lang="en" sz="1500" u="none" cap="none" strike="noStrike">
                <a:solidFill>
                  <a:srgbClr val="000000"/>
                </a:solidFill>
                <a:latin typeface="Exo 2"/>
                <a:ea typeface="Exo 2"/>
                <a:cs typeface="Exo 2"/>
                <a:sym typeface="Exo 2"/>
              </a:rPr>
              <a:t>BookCorpus (800M words)</a:t>
            </a:r>
            <a:r>
              <a:rPr b="0" i="0" lang="en" sz="1500" u="none" cap="none" strike="noStrike">
                <a:solidFill>
                  <a:srgbClr val="000000"/>
                </a:solidFill>
                <a:latin typeface="Exo 2"/>
                <a:ea typeface="Exo 2"/>
                <a:cs typeface="Exo 2"/>
                <a:sym typeface="Exo 2"/>
              </a:rPr>
              <a:t> dan </a:t>
            </a:r>
            <a:r>
              <a:rPr b="1" i="0" lang="en" sz="1500" u="none" cap="none" strike="noStrike">
                <a:solidFill>
                  <a:srgbClr val="000000"/>
                </a:solidFill>
                <a:latin typeface="Exo 2"/>
                <a:ea typeface="Exo 2"/>
                <a:cs typeface="Exo 2"/>
                <a:sym typeface="Exo 2"/>
              </a:rPr>
              <a:t>English Wikipedia (2500M words)</a:t>
            </a:r>
            <a:endParaRPr b="1" i="0" sz="1500" u="none" cap="none" strike="noStrike">
              <a:solidFill>
                <a:srgbClr val="000000"/>
              </a:solidFill>
              <a:latin typeface="Exo 2"/>
              <a:ea typeface="Exo 2"/>
              <a:cs typeface="Exo 2"/>
              <a:sym typeface="Exo 2"/>
            </a:endParaRPr>
          </a:p>
        </p:txBody>
      </p:sp>
      <p:pic>
        <p:nvPicPr>
          <p:cNvPr id="314" name="Google Shape;314;p10"/>
          <p:cNvPicPr preferRelativeResize="0"/>
          <p:nvPr/>
        </p:nvPicPr>
        <p:blipFill>
          <a:blip r:embed="rId3">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11"/>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Let’s start BERT</a:t>
            </a:r>
            <a:endParaRPr b="1" i="0" sz="2600" u="none" cap="none" strike="noStrike">
              <a:solidFill>
                <a:srgbClr val="1A1A1A"/>
              </a:solidFill>
              <a:latin typeface="Raleway"/>
              <a:ea typeface="Raleway"/>
              <a:cs typeface="Raleway"/>
              <a:sym typeface="Raleway"/>
            </a:endParaRPr>
          </a:p>
        </p:txBody>
      </p:sp>
      <p:sp>
        <p:nvSpPr>
          <p:cNvPr id="320" name="Google Shape;320;p11"/>
          <p:cNvSpPr txBox="1"/>
          <p:nvPr/>
        </p:nvSpPr>
        <p:spPr>
          <a:xfrm>
            <a:off x="1005200" y="1436000"/>
            <a:ext cx="73629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xo 2"/>
                <a:ea typeface="Exo 2"/>
                <a:cs typeface="Exo 2"/>
                <a:sym typeface="Exo 2"/>
              </a:rPr>
              <a:t>BERT is . . .</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xo 2"/>
              <a:ea typeface="Exo 2"/>
              <a:cs typeface="Exo 2"/>
              <a:sym typeface="Exo 2"/>
            </a:endParaRPr>
          </a:p>
          <a:p>
            <a:pPr indent="-317500" lvl="0" marL="457200" marR="0" rtl="0" algn="l">
              <a:lnSpc>
                <a:spcPct val="100000"/>
              </a:lnSpc>
              <a:spcBef>
                <a:spcPts val="0"/>
              </a:spcBef>
              <a:spcAft>
                <a:spcPts val="0"/>
              </a:spcAft>
              <a:buClr>
                <a:srgbClr val="000000"/>
              </a:buClr>
              <a:buSzPts val="1400"/>
              <a:buFont typeface="Exo 2"/>
              <a:buChar char="●"/>
            </a:pPr>
            <a:r>
              <a:rPr b="1" i="0" lang="en" sz="1400" u="none" cap="none" strike="noStrike">
                <a:solidFill>
                  <a:srgbClr val="000000"/>
                </a:solidFill>
                <a:latin typeface="Exo 2"/>
                <a:ea typeface="Exo 2"/>
                <a:cs typeface="Exo 2"/>
                <a:sym typeface="Exo 2"/>
              </a:rPr>
              <a:t>Unsupervised</a:t>
            </a:r>
            <a:r>
              <a:rPr b="0" i="0" lang="en" sz="1400" u="none" cap="none" strike="noStrike">
                <a:solidFill>
                  <a:srgbClr val="000000"/>
                </a:solidFill>
                <a:latin typeface="Exo 2"/>
                <a:ea typeface="Exo 2"/>
                <a:cs typeface="Exo 2"/>
                <a:sym typeface="Exo 2"/>
              </a:rPr>
              <a:t> -&gt; BERT dilatih hanya menggunakan plain text corpus</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xo 2"/>
              <a:ea typeface="Exo 2"/>
              <a:cs typeface="Exo 2"/>
              <a:sym typeface="Exo 2"/>
            </a:endParaRPr>
          </a:p>
          <a:p>
            <a:pPr indent="-317500" lvl="0" marL="457200" marR="0" rtl="0" algn="l">
              <a:lnSpc>
                <a:spcPct val="100000"/>
              </a:lnSpc>
              <a:spcBef>
                <a:spcPts val="0"/>
              </a:spcBef>
              <a:spcAft>
                <a:spcPts val="0"/>
              </a:spcAft>
              <a:buClr>
                <a:srgbClr val="000000"/>
              </a:buClr>
              <a:buSzPts val="1400"/>
              <a:buFont typeface="Exo 2"/>
              <a:buChar char="●"/>
            </a:pPr>
            <a:r>
              <a:rPr b="1" i="0" lang="en" sz="1400" u="none" cap="none" strike="noStrike">
                <a:solidFill>
                  <a:srgbClr val="000000"/>
                </a:solidFill>
                <a:latin typeface="Exo 2"/>
                <a:ea typeface="Exo 2"/>
                <a:cs typeface="Exo 2"/>
                <a:sym typeface="Exo 2"/>
              </a:rPr>
              <a:t>Contextual representations </a:t>
            </a:r>
            <a:r>
              <a:rPr b="0" i="0" lang="en" sz="1400" u="none" cap="none" strike="noStrike">
                <a:solidFill>
                  <a:srgbClr val="000000"/>
                </a:solidFill>
                <a:latin typeface="Exo 2"/>
                <a:ea typeface="Exo 2"/>
                <a:cs typeface="Exo 2"/>
                <a:sym typeface="Exo 2"/>
              </a:rPr>
              <a:t>-&gt; satu kata bisa memiliki multiple “word embedding” representasi yang bergantung pada kalimat (ex: tahu)</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xo 2"/>
              <a:ea typeface="Exo 2"/>
              <a:cs typeface="Exo 2"/>
              <a:sym typeface="Exo 2"/>
            </a:endParaRPr>
          </a:p>
          <a:p>
            <a:pPr indent="-317500" lvl="0" marL="457200" marR="0" rtl="0" algn="l">
              <a:lnSpc>
                <a:spcPct val="100000"/>
              </a:lnSpc>
              <a:spcBef>
                <a:spcPts val="0"/>
              </a:spcBef>
              <a:spcAft>
                <a:spcPts val="0"/>
              </a:spcAft>
              <a:buClr>
                <a:srgbClr val="000000"/>
              </a:buClr>
              <a:buSzPts val="1400"/>
              <a:buFont typeface="Exo 2"/>
              <a:buChar char="●"/>
            </a:pPr>
            <a:r>
              <a:rPr b="1" i="0" lang="en" sz="1400" u="none" cap="none" strike="noStrike">
                <a:solidFill>
                  <a:srgbClr val="000000"/>
                </a:solidFill>
                <a:latin typeface="Exo 2"/>
                <a:ea typeface="Exo 2"/>
                <a:cs typeface="Exo 2"/>
                <a:sym typeface="Exo 2"/>
              </a:rPr>
              <a:t>Bidirectional </a:t>
            </a:r>
            <a:r>
              <a:rPr b="0" i="0" lang="en" sz="1400" u="none" cap="none" strike="noStrike">
                <a:solidFill>
                  <a:srgbClr val="000000"/>
                </a:solidFill>
                <a:latin typeface="Exo 2"/>
                <a:ea typeface="Exo 2"/>
                <a:cs typeface="Exo 2"/>
                <a:sym typeface="Exo 2"/>
              </a:rPr>
              <a:t>-&gt; representasi kata berdasarkan left dan right context</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xo 2"/>
              <a:ea typeface="Exo 2"/>
              <a:cs typeface="Exo 2"/>
              <a:sym typeface="Exo 2"/>
            </a:endParaRPr>
          </a:p>
          <a:p>
            <a:pPr indent="-317500" lvl="0" marL="457200" marR="0" rtl="0" algn="l">
              <a:lnSpc>
                <a:spcPct val="100000"/>
              </a:lnSpc>
              <a:spcBef>
                <a:spcPts val="0"/>
              </a:spcBef>
              <a:spcAft>
                <a:spcPts val="0"/>
              </a:spcAft>
              <a:buClr>
                <a:srgbClr val="000000"/>
              </a:buClr>
              <a:buSzPts val="1400"/>
              <a:buFont typeface="Exo 2"/>
              <a:buChar char="●"/>
            </a:pPr>
            <a:r>
              <a:rPr b="1" i="0" lang="en" sz="1400" u="none" cap="none" strike="noStrike">
                <a:solidFill>
                  <a:srgbClr val="000000"/>
                </a:solidFill>
                <a:latin typeface="Exo 2"/>
                <a:ea typeface="Exo 2"/>
                <a:cs typeface="Exo 2"/>
                <a:sym typeface="Exo 2"/>
              </a:rPr>
              <a:t>Can learn relationships between sentences</a:t>
            </a:r>
            <a:r>
              <a:rPr b="0" i="0" lang="en" sz="1400" u="none" cap="none" strike="noStrike">
                <a:solidFill>
                  <a:srgbClr val="000000"/>
                </a:solidFill>
                <a:latin typeface="Exo 2"/>
                <a:ea typeface="Exo 2"/>
                <a:cs typeface="Exo 2"/>
                <a:sym typeface="Exo 2"/>
              </a:rPr>
              <a:t> </a:t>
            </a:r>
            <a:endParaRPr b="0" i="0" sz="1400" u="none" cap="none" strike="noStrike">
              <a:solidFill>
                <a:srgbClr val="000000"/>
              </a:solidFill>
              <a:latin typeface="Exo 2"/>
              <a:ea typeface="Exo 2"/>
              <a:cs typeface="Exo 2"/>
              <a:sym typeface="Exo 2"/>
            </a:endParaRPr>
          </a:p>
        </p:txBody>
      </p:sp>
      <p:pic>
        <p:nvPicPr>
          <p:cNvPr id="321" name="Google Shape;321;p11"/>
          <p:cNvPicPr preferRelativeResize="0"/>
          <p:nvPr/>
        </p:nvPicPr>
        <p:blipFill>
          <a:blip r:embed="rId3">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13"/>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Advantages of Fine Tuning</a:t>
            </a:r>
            <a:endParaRPr b="1" i="0" sz="2600" u="none" cap="none" strike="noStrike">
              <a:solidFill>
                <a:srgbClr val="1A1A1A"/>
              </a:solidFill>
              <a:latin typeface="Raleway"/>
              <a:ea typeface="Raleway"/>
              <a:cs typeface="Raleway"/>
              <a:sym typeface="Raleway"/>
            </a:endParaRPr>
          </a:p>
        </p:txBody>
      </p:sp>
      <p:sp>
        <p:nvSpPr>
          <p:cNvPr id="327" name="Google Shape;327;p13"/>
          <p:cNvSpPr txBox="1"/>
          <p:nvPr/>
        </p:nvSpPr>
        <p:spPr>
          <a:xfrm>
            <a:off x="1005200" y="1436000"/>
            <a:ext cx="7362900" cy="332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323850" lvl="0" marL="457200" marR="0" rtl="0" algn="l">
              <a:lnSpc>
                <a:spcPct val="100000"/>
              </a:lnSpc>
              <a:spcBef>
                <a:spcPts val="0"/>
              </a:spcBef>
              <a:spcAft>
                <a:spcPts val="0"/>
              </a:spcAft>
              <a:buClr>
                <a:srgbClr val="000000"/>
              </a:buClr>
              <a:buSzPts val="1500"/>
              <a:buFont typeface="Exo 2"/>
              <a:buChar char="●"/>
            </a:pPr>
            <a:r>
              <a:rPr b="0" i="0" lang="en" sz="1500" u="none" cap="none" strike="noStrike">
                <a:solidFill>
                  <a:srgbClr val="000000"/>
                </a:solidFill>
                <a:latin typeface="Exo 2"/>
                <a:ea typeface="Exo 2"/>
                <a:cs typeface="Exo 2"/>
                <a:sym typeface="Exo 2"/>
              </a:rPr>
              <a:t>Quicker Development (only need 2-4 epoch for fine-tuning BERT on specific dataset)</a:t>
            </a:r>
            <a:endParaRPr b="0" i="0" sz="1500" u="none" cap="none" strike="noStrike">
              <a:solidFill>
                <a:srgbClr val="000000"/>
              </a:solidFill>
              <a:latin typeface="Exo 2"/>
              <a:ea typeface="Exo 2"/>
              <a:cs typeface="Exo 2"/>
              <a:sym typeface="Exo 2"/>
            </a:endParaRPr>
          </a:p>
          <a:p>
            <a:pPr indent="-323850" lvl="0" marL="457200" marR="0" rtl="0" algn="l">
              <a:lnSpc>
                <a:spcPct val="100000"/>
              </a:lnSpc>
              <a:spcBef>
                <a:spcPts val="0"/>
              </a:spcBef>
              <a:spcAft>
                <a:spcPts val="0"/>
              </a:spcAft>
              <a:buClr>
                <a:srgbClr val="000000"/>
              </a:buClr>
              <a:buSzPts val="1500"/>
              <a:buFont typeface="Exo 2"/>
              <a:buChar char="●"/>
            </a:pPr>
            <a:r>
              <a:rPr b="0" i="0" lang="en" sz="1500" u="none" cap="none" strike="noStrike">
                <a:solidFill>
                  <a:srgbClr val="000000"/>
                </a:solidFill>
                <a:latin typeface="Exo 2"/>
                <a:ea typeface="Exo 2"/>
                <a:cs typeface="Exo 2"/>
                <a:sym typeface="Exo 2"/>
              </a:rPr>
              <a:t>Small dataset / less data</a:t>
            </a:r>
            <a:endParaRPr b="0" i="0" sz="1500" u="none" cap="none" strike="noStrike">
              <a:solidFill>
                <a:srgbClr val="000000"/>
              </a:solidFill>
              <a:latin typeface="Exo 2"/>
              <a:ea typeface="Exo 2"/>
              <a:cs typeface="Exo 2"/>
              <a:sym typeface="Exo 2"/>
            </a:endParaRPr>
          </a:p>
          <a:p>
            <a:pPr indent="-323850" lvl="0" marL="457200" marR="0" rtl="0" algn="l">
              <a:lnSpc>
                <a:spcPct val="100000"/>
              </a:lnSpc>
              <a:spcBef>
                <a:spcPts val="0"/>
              </a:spcBef>
              <a:spcAft>
                <a:spcPts val="0"/>
              </a:spcAft>
              <a:buClr>
                <a:srgbClr val="000000"/>
              </a:buClr>
              <a:buSzPts val="1500"/>
              <a:buFont typeface="Exo 2"/>
              <a:buChar char="●"/>
            </a:pPr>
            <a:r>
              <a:rPr b="0" i="0" lang="en" sz="1500" u="none" cap="none" strike="noStrike">
                <a:solidFill>
                  <a:srgbClr val="000000"/>
                </a:solidFill>
                <a:latin typeface="Exo 2"/>
                <a:ea typeface="Exo 2"/>
                <a:cs typeface="Exo 2"/>
                <a:sym typeface="Exo 2"/>
              </a:rPr>
              <a:t>Better results</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p:txBody>
      </p:sp>
      <p:pic>
        <p:nvPicPr>
          <p:cNvPr id="328" name="Google Shape;328;p13"/>
          <p:cNvPicPr preferRelativeResize="0"/>
          <p:nvPr/>
        </p:nvPicPr>
        <p:blipFill>
          <a:blip r:embed="rId3">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14"/>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BERT Architecture</a:t>
            </a:r>
            <a:endParaRPr b="1" i="0" sz="2600" u="none" cap="none" strike="noStrike">
              <a:solidFill>
                <a:srgbClr val="1A1A1A"/>
              </a:solidFill>
              <a:latin typeface="Raleway"/>
              <a:ea typeface="Raleway"/>
              <a:cs typeface="Raleway"/>
              <a:sym typeface="Raleway"/>
            </a:endParaRPr>
          </a:p>
        </p:txBody>
      </p:sp>
      <p:sp>
        <p:nvSpPr>
          <p:cNvPr id="334" name="Google Shape;334;p14"/>
          <p:cNvSpPr txBox="1"/>
          <p:nvPr/>
        </p:nvSpPr>
        <p:spPr>
          <a:xfrm>
            <a:off x="471800" y="1436000"/>
            <a:ext cx="83922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BERT base (L=12, H=768,  A=12, vocab around 30k token , Total params = 110M, english text)</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BERT large (L=24, H=768,  A=16, vocab around 30k token, Total params = 340M, english text)</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BERT base-multilingual (L=12, H=768,  A=12, vocab around 110k token , Total params = 110M, 104 languages text)</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Original Transformer (L=6, H=512,  A=8)</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L : jumlah transformer blok</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H : hidden size</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A : jumlah attention head</a:t>
            </a:r>
            <a:endParaRPr b="0" i="0" sz="1500" u="none" cap="none" strike="noStrike">
              <a:solidFill>
                <a:srgbClr val="000000"/>
              </a:solidFill>
              <a:latin typeface="Exo 2"/>
              <a:ea typeface="Exo 2"/>
              <a:cs typeface="Exo 2"/>
              <a:sym typeface="Exo 2"/>
            </a:endParaRPr>
          </a:p>
        </p:txBody>
      </p:sp>
      <p:pic>
        <p:nvPicPr>
          <p:cNvPr id="335" name="Google Shape;335;p14"/>
          <p:cNvPicPr preferRelativeResize="0"/>
          <p:nvPr/>
        </p:nvPicPr>
        <p:blipFill>
          <a:blip r:embed="rId3">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15"/>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Special Tokens</a:t>
            </a:r>
            <a:endParaRPr b="1" i="0" sz="2600" u="none" cap="none" strike="noStrike">
              <a:solidFill>
                <a:srgbClr val="1A1A1A"/>
              </a:solidFill>
              <a:latin typeface="Raleway"/>
              <a:ea typeface="Raleway"/>
              <a:cs typeface="Raleway"/>
              <a:sym typeface="Raleway"/>
            </a:endParaRPr>
          </a:p>
        </p:txBody>
      </p:sp>
      <p:sp>
        <p:nvSpPr>
          <p:cNvPr id="341" name="Google Shape;341;p15"/>
          <p:cNvSpPr txBox="1"/>
          <p:nvPr/>
        </p:nvSpPr>
        <p:spPr>
          <a:xfrm>
            <a:off x="1005200" y="1969400"/>
            <a:ext cx="7362900" cy="1984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Exo 2"/>
              <a:buChar char="●"/>
            </a:pPr>
            <a:r>
              <a:rPr b="0" i="0" lang="en" sz="1400" u="none" cap="none" strike="noStrike">
                <a:solidFill>
                  <a:srgbClr val="000000"/>
                </a:solidFill>
                <a:latin typeface="Exo 2"/>
                <a:ea typeface="Exo 2"/>
                <a:cs typeface="Exo 2"/>
                <a:sym typeface="Exo 2"/>
              </a:rPr>
              <a:t>[CLS] : token pertama untuk setiap sequence, dan token untuk classification task</a:t>
            </a:r>
            <a:endParaRPr b="0" i="0" sz="1400" u="none" cap="none" strike="noStrike">
              <a:solidFill>
                <a:srgbClr val="000000"/>
              </a:solidFill>
              <a:latin typeface="Exo 2"/>
              <a:ea typeface="Exo 2"/>
              <a:cs typeface="Exo 2"/>
              <a:sym typeface="Exo 2"/>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xo 2"/>
              <a:ea typeface="Exo 2"/>
              <a:cs typeface="Exo 2"/>
              <a:sym typeface="Exo 2"/>
            </a:endParaRPr>
          </a:p>
          <a:p>
            <a:pPr indent="-317500" lvl="0" marL="457200" marR="0" rtl="0" algn="l">
              <a:lnSpc>
                <a:spcPct val="100000"/>
              </a:lnSpc>
              <a:spcBef>
                <a:spcPts val="0"/>
              </a:spcBef>
              <a:spcAft>
                <a:spcPts val="0"/>
              </a:spcAft>
              <a:buClr>
                <a:srgbClr val="000000"/>
              </a:buClr>
              <a:buSzPts val="1400"/>
              <a:buFont typeface="Exo 2"/>
              <a:buChar char="●"/>
            </a:pPr>
            <a:r>
              <a:rPr b="0" i="0" lang="en" sz="1400" u="none" cap="none" strike="noStrike">
                <a:solidFill>
                  <a:srgbClr val="000000"/>
                </a:solidFill>
                <a:latin typeface="Exo 2"/>
                <a:ea typeface="Exo 2"/>
                <a:cs typeface="Exo 2"/>
                <a:sym typeface="Exo 2"/>
              </a:rPr>
              <a:t>[SEP] : token delimiter atau pemisah antar sequence yang digunakan untuk  pre-training pada sequence-pair tasks</a:t>
            </a:r>
            <a:endParaRPr b="0" i="0" sz="1400" u="none" cap="none" strike="noStrike">
              <a:solidFill>
                <a:srgbClr val="000000"/>
              </a:solidFill>
              <a:latin typeface="Exo 2"/>
              <a:ea typeface="Exo 2"/>
              <a:cs typeface="Exo 2"/>
              <a:sym typeface="Exo 2"/>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xo 2"/>
              <a:ea typeface="Exo 2"/>
              <a:cs typeface="Exo 2"/>
              <a:sym typeface="Exo 2"/>
            </a:endParaRPr>
          </a:p>
          <a:p>
            <a:pPr indent="-317500" lvl="0" marL="457200" marR="0" rtl="0" algn="l">
              <a:lnSpc>
                <a:spcPct val="100000"/>
              </a:lnSpc>
              <a:spcBef>
                <a:spcPts val="0"/>
              </a:spcBef>
              <a:spcAft>
                <a:spcPts val="0"/>
              </a:spcAft>
              <a:buClr>
                <a:srgbClr val="000000"/>
              </a:buClr>
              <a:buSzPts val="1400"/>
              <a:buFont typeface="Exo 2"/>
              <a:buChar char="●"/>
            </a:pPr>
            <a:r>
              <a:rPr b="0" i="0" lang="en" sz="1400" u="none" cap="none" strike="noStrike">
                <a:solidFill>
                  <a:srgbClr val="000000"/>
                </a:solidFill>
                <a:latin typeface="Exo 2"/>
                <a:ea typeface="Exo 2"/>
                <a:cs typeface="Exo 2"/>
                <a:sym typeface="Exo 2"/>
              </a:rPr>
              <a:t>[MASK] : token yang digunakan untuk “mask” sebuah kata, token ini hanya digunakan ketika pre-training</a:t>
            </a:r>
            <a:endParaRPr b="0" i="0" sz="1400" u="none" cap="none" strike="noStrike">
              <a:solidFill>
                <a:srgbClr val="000000"/>
              </a:solidFill>
              <a:latin typeface="Exo 2"/>
              <a:ea typeface="Exo 2"/>
              <a:cs typeface="Exo 2"/>
              <a:sym typeface="Exo 2"/>
            </a:endParaRPr>
          </a:p>
        </p:txBody>
      </p:sp>
      <p:pic>
        <p:nvPicPr>
          <p:cNvPr id="342" name="Google Shape;342;p15"/>
          <p:cNvPicPr preferRelativeResize="0"/>
          <p:nvPr/>
        </p:nvPicPr>
        <p:blipFill>
          <a:blip r:embed="rId3">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g803cdf7519_0_170"/>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Pre-training BERT</a:t>
            </a:r>
            <a:endParaRPr b="1" i="0" sz="2600" u="none" cap="none" strike="noStrike">
              <a:solidFill>
                <a:srgbClr val="1A1A1A"/>
              </a:solidFill>
              <a:latin typeface="Raleway"/>
              <a:ea typeface="Raleway"/>
              <a:cs typeface="Raleway"/>
              <a:sym typeface="Raleway"/>
            </a:endParaRPr>
          </a:p>
        </p:txBody>
      </p:sp>
      <p:sp>
        <p:nvSpPr>
          <p:cNvPr id="348" name="Google Shape;348;g803cdf7519_0_170"/>
          <p:cNvSpPr txBox="1"/>
          <p:nvPr/>
        </p:nvSpPr>
        <p:spPr>
          <a:xfrm>
            <a:off x="1081400" y="1817000"/>
            <a:ext cx="6986400" cy="2599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Exo 2"/>
              <a:buChar char="●"/>
            </a:pPr>
            <a:r>
              <a:rPr b="0" i="0" lang="en" sz="1800" u="none" cap="none" strike="noStrike">
                <a:solidFill>
                  <a:srgbClr val="000000"/>
                </a:solidFill>
                <a:latin typeface="Exo 2"/>
                <a:ea typeface="Exo 2"/>
                <a:cs typeface="Exo 2"/>
                <a:sym typeface="Exo 2"/>
              </a:rPr>
              <a:t>Task #1 : Masked LM (MLM) </a:t>
            </a:r>
            <a:br>
              <a:rPr b="0" i="0" lang="en" sz="1800" u="none" cap="none" strike="noStrike">
                <a:solidFill>
                  <a:srgbClr val="000000"/>
                </a:solidFill>
                <a:latin typeface="Exo 2"/>
                <a:ea typeface="Exo 2"/>
                <a:cs typeface="Exo 2"/>
                <a:sym typeface="Exo 2"/>
              </a:rPr>
            </a:br>
            <a:r>
              <a:rPr b="0" i="0" lang="en" sz="1800" u="none" cap="none" strike="noStrike">
                <a:solidFill>
                  <a:srgbClr val="000000"/>
                </a:solidFill>
                <a:latin typeface="Exo 2"/>
                <a:ea typeface="Exo 2"/>
                <a:cs typeface="Exo 2"/>
                <a:sym typeface="Exo 2"/>
              </a:rPr>
              <a:t>-&gt; give bidirectional ability</a:t>
            </a:r>
            <a:endParaRPr b="0" i="0" sz="1800" u="none" cap="none" strike="noStrike">
              <a:solidFill>
                <a:srgbClr val="000000"/>
              </a:solidFill>
              <a:latin typeface="Exo 2"/>
              <a:ea typeface="Exo 2"/>
              <a:cs typeface="Exo 2"/>
              <a:sym typeface="Exo 2"/>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xo 2"/>
              <a:ea typeface="Exo 2"/>
              <a:cs typeface="Exo 2"/>
              <a:sym typeface="Exo 2"/>
            </a:endParaRPr>
          </a:p>
          <a:p>
            <a:pPr indent="-342900" lvl="0" marL="457200" marR="0" rtl="0" algn="l">
              <a:lnSpc>
                <a:spcPct val="100000"/>
              </a:lnSpc>
              <a:spcBef>
                <a:spcPts val="0"/>
              </a:spcBef>
              <a:spcAft>
                <a:spcPts val="0"/>
              </a:spcAft>
              <a:buClr>
                <a:srgbClr val="000000"/>
              </a:buClr>
              <a:buSzPts val="1800"/>
              <a:buFont typeface="Exo 2"/>
              <a:buChar char="●"/>
            </a:pPr>
            <a:r>
              <a:rPr b="0" i="0" lang="en" sz="1800" u="none" cap="none" strike="noStrike">
                <a:solidFill>
                  <a:srgbClr val="000000"/>
                </a:solidFill>
                <a:latin typeface="Exo 2"/>
                <a:ea typeface="Exo 2"/>
                <a:cs typeface="Exo 2"/>
                <a:sym typeface="Exo 2"/>
              </a:rPr>
              <a:t>Task #2 : Next Sentence Prediction (NSP)</a:t>
            </a:r>
            <a:br>
              <a:rPr b="0" i="0" lang="en" sz="1800" u="none" cap="none" strike="noStrike">
                <a:solidFill>
                  <a:srgbClr val="000000"/>
                </a:solidFill>
                <a:latin typeface="Exo 2"/>
                <a:ea typeface="Exo 2"/>
                <a:cs typeface="Exo 2"/>
                <a:sym typeface="Exo 2"/>
              </a:rPr>
            </a:br>
            <a:r>
              <a:rPr b="0" i="0" lang="en" sz="1800" u="none" cap="none" strike="noStrike">
                <a:solidFill>
                  <a:srgbClr val="000000"/>
                </a:solidFill>
                <a:latin typeface="Exo 2"/>
                <a:ea typeface="Exo 2"/>
                <a:cs typeface="Exo 2"/>
                <a:sym typeface="Exo 2"/>
              </a:rPr>
              <a:t> -&gt; give ability to learn relationships between sentences</a:t>
            </a:r>
            <a:endParaRPr b="0" i="0" sz="1800" u="none" cap="none" strike="noStrike">
              <a:solidFill>
                <a:srgbClr val="000000"/>
              </a:solidFill>
              <a:latin typeface="Exo 2"/>
              <a:ea typeface="Exo 2"/>
              <a:cs typeface="Exo 2"/>
              <a:sym typeface="Exo 2"/>
            </a:endParaRPr>
          </a:p>
        </p:txBody>
      </p:sp>
      <p:pic>
        <p:nvPicPr>
          <p:cNvPr id="349" name="Google Shape;349;g803cdf7519_0_170"/>
          <p:cNvPicPr preferRelativeResize="0"/>
          <p:nvPr/>
        </p:nvPicPr>
        <p:blipFill>
          <a:blip r:embed="rId3">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17"/>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Task #1 : Masked LM</a:t>
            </a:r>
            <a:endParaRPr b="1" i="0" sz="2600" u="none" cap="none" strike="noStrike">
              <a:solidFill>
                <a:srgbClr val="1A1A1A"/>
              </a:solidFill>
              <a:latin typeface="Raleway"/>
              <a:ea typeface="Raleway"/>
              <a:cs typeface="Raleway"/>
              <a:sym typeface="Raleway"/>
            </a:endParaRPr>
          </a:p>
        </p:txBody>
      </p:sp>
      <p:sp>
        <p:nvSpPr>
          <p:cNvPr id="355" name="Google Shape;355;p17"/>
          <p:cNvSpPr txBox="1"/>
          <p:nvPr/>
        </p:nvSpPr>
        <p:spPr>
          <a:xfrm>
            <a:off x="1005200" y="1436000"/>
            <a:ext cx="73629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xo 2"/>
                <a:ea typeface="Exo 2"/>
                <a:cs typeface="Exo 2"/>
                <a:sym typeface="Exo 2"/>
              </a:rPr>
              <a:t>Cara ini terinspirasi dari </a:t>
            </a:r>
            <a:r>
              <a:rPr b="1" i="0" lang="en" sz="1400" u="none" cap="none" strike="noStrike">
                <a:solidFill>
                  <a:srgbClr val="000000"/>
                </a:solidFill>
                <a:latin typeface="Exo 2"/>
                <a:ea typeface="Exo 2"/>
                <a:cs typeface="Exo 2"/>
                <a:sym typeface="Exo 2"/>
              </a:rPr>
              <a:t>Cloze Test</a:t>
            </a:r>
            <a:endParaRPr b="1" i="0" sz="1200" u="none" cap="none" strike="noStrike">
              <a:solidFill>
                <a:srgbClr val="000000"/>
              </a:solidFill>
              <a:highlight>
                <a:srgbClr val="FFFFFF"/>
              </a:highlight>
              <a:latin typeface="Exo 2"/>
              <a:ea typeface="Exo 2"/>
              <a:cs typeface="Exo 2"/>
              <a:sym typeface="Exo 2"/>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FFFFFF"/>
              </a:highlight>
              <a:latin typeface="Georgia"/>
              <a:ea typeface="Georgia"/>
              <a:cs typeface="Georgia"/>
              <a:sym typeface="Georgia"/>
            </a:endParaRPr>
          </a:p>
        </p:txBody>
      </p:sp>
      <p:pic>
        <p:nvPicPr>
          <p:cNvPr id="356" name="Google Shape;356;p17"/>
          <p:cNvPicPr preferRelativeResize="0"/>
          <p:nvPr/>
        </p:nvPicPr>
        <p:blipFill rotWithShape="1">
          <a:blip r:embed="rId3">
            <a:alphaModFix/>
          </a:blip>
          <a:srcRect b="0" l="0" r="0" t="0"/>
          <a:stretch/>
        </p:blipFill>
        <p:spPr>
          <a:xfrm>
            <a:off x="1441475" y="1885773"/>
            <a:ext cx="5973526" cy="2852925"/>
          </a:xfrm>
          <a:prstGeom prst="rect">
            <a:avLst/>
          </a:prstGeom>
          <a:noFill/>
          <a:ln>
            <a:noFill/>
          </a:ln>
        </p:spPr>
      </p:pic>
      <p:pic>
        <p:nvPicPr>
          <p:cNvPr id="357" name="Google Shape;357;p17"/>
          <p:cNvPicPr preferRelativeResize="0"/>
          <p:nvPr/>
        </p:nvPicPr>
        <p:blipFill>
          <a:blip r:embed="rId4">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g803cdf7519_0_180"/>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Task #1 : Masked LM</a:t>
            </a:r>
            <a:endParaRPr b="1" i="0" sz="2600" u="none" cap="none" strike="noStrike">
              <a:solidFill>
                <a:srgbClr val="1A1A1A"/>
              </a:solidFill>
              <a:latin typeface="Raleway"/>
              <a:ea typeface="Raleway"/>
              <a:cs typeface="Raleway"/>
              <a:sym typeface="Raleway"/>
            </a:endParaRPr>
          </a:p>
        </p:txBody>
      </p:sp>
      <p:sp>
        <p:nvSpPr>
          <p:cNvPr id="363" name="Google Shape;363;g803cdf7519_0_180"/>
          <p:cNvSpPr txBox="1"/>
          <p:nvPr/>
        </p:nvSpPr>
        <p:spPr>
          <a:xfrm>
            <a:off x="1005200" y="1436000"/>
            <a:ext cx="73629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xo 2"/>
                <a:ea typeface="Exo 2"/>
                <a:cs typeface="Exo 2"/>
                <a:sym typeface="Exo 2"/>
              </a:rPr>
              <a:t>Contoh kita punya sebuah kalimat : “my dog is hairy”, lalu saat prosedur random masking kita pilih token ke-4</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xo 2"/>
                <a:ea typeface="Exo 2"/>
                <a:cs typeface="Exo 2"/>
                <a:sym typeface="Exo 2"/>
              </a:rPr>
              <a:t>80% : Ganti kata dengan [MASK] token (my dog is hairy -&gt; my dog is [MASK])</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xo 2"/>
                <a:ea typeface="Exo 2"/>
                <a:cs typeface="Exo 2"/>
                <a:sym typeface="Exo 2"/>
              </a:rPr>
              <a:t>10% : Ganti kata dengan kata random (my dog is hairy -&gt; my dog is apple)</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xo 2"/>
                <a:ea typeface="Exo 2"/>
                <a:cs typeface="Exo 2"/>
                <a:sym typeface="Exo 2"/>
              </a:rPr>
              <a:t>10% : Pertahankan kata (tidak berubah) (my dog is hairy -&gt; my dog is hairy)</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xo 2"/>
                <a:ea typeface="Exo 2"/>
                <a:cs typeface="Exo 2"/>
                <a:sym typeface="Exo 2"/>
              </a:rPr>
              <a:t>Berdasarkan paper : “The advantage of this procedure is that the Transformer encoder does not know which words it will be asked to predict or which have been replaced by random words, so it is forced to keep a distributional contextual representation of every input token.”</a:t>
            </a:r>
            <a:endParaRPr b="0" i="0" sz="1400" u="none" cap="none" strike="noStrike">
              <a:solidFill>
                <a:srgbClr val="000000"/>
              </a:solidFill>
              <a:latin typeface="Exo 2"/>
              <a:ea typeface="Exo 2"/>
              <a:cs typeface="Exo 2"/>
              <a:sym typeface="Exo 2"/>
            </a:endParaRPr>
          </a:p>
        </p:txBody>
      </p:sp>
      <p:pic>
        <p:nvPicPr>
          <p:cNvPr id="364" name="Google Shape;364;g803cdf7519_0_180"/>
          <p:cNvPicPr preferRelativeResize="0"/>
          <p:nvPr/>
        </p:nvPicPr>
        <p:blipFill>
          <a:blip r:embed="rId3">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20"/>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Task #2 : Next Sentence Prediction (NSP)</a:t>
            </a:r>
            <a:endParaRPr b="1" i="0" sz="2600" u="none" cap="none" strike="noStrike">
              <a:solidFill>
                <a:srgbClr val="1A1A1A"/>
              </a:solidFill>
              <a:latin typeface="Raleway"/>
              <a:ea typeface="Raleway"/>
              <a:cs typeface="Raleway"/>
              <a:sym typeface="Raleway"/>
            </a:endParaRPr>
          </a:p>
        </p:txBody>
      </p:sp>
      <p:pic>
        <p:nvPicPr>
          <p:cNvPr id="370" name="Google Shape;370;p20"/>
          <p:cNvPicPr preferRelativeResize="0"/>
          <p:nvPr/>
        </p:nvPicPr>
        <p:blipFill rotWithShape="1">
          <a:blip r:embed="rId3">
            <a:alphaModFix/>
          </a:blip>
          <a:srcRect b="0" l="0" r="0" t="0"/>
          <a:stretch/>
        </p:blipFill>
        <p:spPr>
          <a:xfrm>
            <a:off x="2281238" y="1376363"/>
            <a:ext cx="4581525" cy="3305175"/>
          </a:xfrm>
          <a:prstGeom prst="rect">
            <a:avLst/>
          </a:prstGeom>
          <a:noFill/>
          <a:ln>
            <a:noFill/>
          </a:ln>
        </p:spPr>
      </p:pic>
      <p:pic>
        <p:nvPicPr>
          <p:cNvPr id="371" name="Google Shape;371;p20"/>
          <p:cNvPicPr preferRelativeResize="0"/>
          <p:nvPr/>
        </p:nvPicPr>
        <p:blipFill>
          <a:blip r:embed="rId4">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4"/>
          <p:cNvSpPr txBox="1"/>
          <p:nvPr/>
        </p:nvSpPr>
        <p:spPr>
          <a:xfrm>
            <a:off x="7185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A little history</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sp>
        <p:nvSpPr>
          <p:cNvPr id="145" name="Google Shape;145;p4"/>
          <p:cNvSpPr txBox="1"/>
          <p:nvPr/>
        </p:nvSpPr>
        <p:spPr>
          <a:xfrm>
            <a:off x="651450" y="1227125"/>
            <a:ext cx="7688700" cy="3511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595959"/>
              </a:buClr>
              <a:buSzPts val="1500"/>
              <a:buFont typeface="Exo 2"/>
              <a:buChar char="●"/>
            </a:pPr>
            <a:r>
              <a:rPr b="1" i="0" lang="en" sz="1500" u="none" cap="none" strike="noStrike">
                <a:solidFill>
                  <a:srgbClr val="595959"/>
                </a:solidFill>
                <a:latin typeface="Exo 2"/>
                <a:ea typeface="Exo 2"/>
                <a:cs typeface="Exo 2"/>
                <a:sym typeface="Exo 2"/>
              </a:rPr>
              <a:t>RNN is invented by Hopfield (1982)</a:t>
            </a:r>
            <a:endParaRPr b="1" i="0" sz="1500" u="none" cap="none" strike="noStrike">
              <a:solidFill>
                <a:srgbClr val="595959"/>
              </a:solidFill>
              <a:latin typeface="Exo 2"/>
              <a:ea typeface="Exo 2"/>
              <a:cs typeface="Exo 2"/>
              <a:sym typeface="Exo 2"/>
            </a:endParaRPr>
          </a:p>
          <a:p>
            <a:pPr indent="-323850" lvl="0" marL="457200" marR="0" rtl="0" algn="l">
              <a:lnSpc>
                <a:spcPct val="115000"/>
              </a:lnSpc>
              <a:spcBef>
                <a:spcPts val="1600"/>
              </a:spcBef>
              <a:spcAft>
                <a:spcPts val="0"/>
              </a:spcAft>
              <a:buClr>
                <a:srgbClr val="595959"/>
              </a:buClr>
              <a:buSzPts val="1500"/>
              <a:buFont typeface="Exo 2"/>
              <a:buChar char="●"/>
            </a:pPr>
            <a:r>
              <a:rPr b="1" i="0" lang="en" sz="1500" u="none" cap="none" strike="noStrike">
                <a:solidFill>
                  <a:srgbClr val="595959"/>
                </a:solidFill>
                <a:latin typeface="Exo 2"/>
                <a:ea typeface="Exo 2"/>
                <a:cs typeface="Exo 2"/>
                <a:sym typeface="Exo 2"/>
              </a:rPr>
              <a:t>LSTM is invented by Hochreiter &amp; Schmidhuber (1997)</a:t>
            </a:r>
            <a:endParaRPr b="1" i="0" sz="1500" u="none" cap="none" strike="noStrike">
              <a:solidFill>
                <a:srgbClr val="595959"/>
              </a:solidFill>
              <a:latin typeface="Exo 2"/>
              <a:ea typeface="Exo 2"/>
              <a:cs typeface="Exo 2"/>
              <a:sym typeface="Exo 2"/>
            </a:endParaRPr>
          </a:p>
          <a:p>
            <a:pPr indent="-323850" lvl="0" marL="457200" marR="0" rtl="0" algn="l">
              <a:lnSpc>
                <a:spcPct val="115000"/>
              </a:lnSpc>
              <a:spcBef>
                <a:spcPts val="1600"/>
              </a:spcBef>
              <a:spcAft>
                <a:spcPts val="0"/>
              </a:spcAft>
              <a:buClr>
                <a:srgbClr val="595959"/>
              </a:buClr>
              <a:buSzPts val="1500"/>
              <a:buFont typeface="Exo 2"/>
              <a:buChar char="●"/>
            </a:pPr>
            <a:r>
              <a:rPr b="1" i="0" lang="en" sz="1500" u="none" cap="none" strike="noStrike">
                <a:solidFill>
                  <a:srgbClr val="595959"/>
                </a:solidFill>
                <a:latin typeface="Exo 2"/>
                <a:ea typeface="Exo 2"/>
                <a:cs typeface="Exo 2"/>
                <a:sym typeface="Exo 2"/>
              </a:rPr>
              <a:t>Transformer is invented by Vaswani (2017)</a:t>
            </a:r>
            <a:br>
              <a:rPr b="1" i="0" lang="en" sz="1500" u="none" cap="none" strike="noStrike">
                <a:solidFill>
                  <a:srgbClr val="595959"/>
                </a:solidFill>
                <a:latin typeface="Exo 2"/>
                <a:ea typeface="Exo 2"/>
                <a:cs typeface="Exo 2"/>
                <a:sym typeface="Exo 2"/>
              </a:rPr>
            </a:br>
            <a:r>
              <a:rPr b="1" i="0" lang="en" sz="1500" u="none" cap="none" strike="noStrike">
                <a:solidFill>
                  <a:srgbClr val="595959"/>
                </a:solidFill>
                <a:latin typeface="Exo 2"/>
                <a:ea typeface="Exo 2"/>
                <a:cs typeface="Exo 2"/>
                <a:sym typeface="Exo 2"/>
              </a:rPr>
              <a:t>(</a:t>
            </a:r>
            <a:r>
              <a:rPr b="1" i="0" lang="en" sz="1500" u="sng" cap="none" strike="noStrike">
                <a:solidFill>
                  <a:srgbClr val="1C3678"/>
                </a:solidFill>
                <a:latin typeface="Exo 2"/>
                <a:ea typeface="Exo 2"/>
                <a:cs typeface="Exo 2"/>
                <a:sym typeface="Exo 2"/>
                <a:hlinkClick r:id="rId3"/>
              </a:rPr>
              <a:t>https://arxiv.org/pdf/1706.03762.pdf</a:t>
            </a:r>
            <a:r>
              <a:rPr b="1" i="0" lang="en" sz="1500" u="none" cap="none" strike="noStrike">
                <a:solidFill>
                  <a:srgbClr val="595959"/>
                </a:solidFill>
                <a:latin typeface="Exo 2"/>
                <a:ea typeface="Exo 2"/>
                <a:cs typeface="Exo 2"/>
                <a:sym typeface="Exo 2"/>
              </a:rPr>
              <a:t>) - “Attention Is All You Need” for machine translation task (seq2seq architecture)</a:t>
            </a:r>
            <a:endParaRPr b="1" i="0" sz="1700" u="none" cap="none" strike="noStrike">
              <a:solidFill>
                <a:srgbClr val="595959"/>
              </a:solidFill>
              <a:latin typeface="Exo 2"/>
              <a:ea typeface="Exo 2"/>
              <a:cs typeface="Exo 2"/>
              <a:sym typeface="Exo 2"/>
            </a:endParaRPr>
          </a:p>
          <a:p>
            <a:pPr indent="0" lvl="0" marL="0" marR="0" rtl="0" algn="l">
              <a:lnSpc>
                <a:spcPct val="100000"/>
              </a:lnSpc>
              <a:spcBef>
                <a:spcPts val="1600"/>
              </a:spcBef>
              <a:spcAft>
                <a:spcPts val="0"/>
              </a:spcAft>
              <a:buClr>
                <a:srgbClr val="000000"/>
              </a:buClr>
              <a:buSzPts val="1300"/>
              <a:buFont typeface="Arial"/>
              <a:buNone/>
            </a:pPr>
            <a:r>
              <a:t/>
            </a:r>
            <a:endParaRPr b="1" i="0" sz="1300" u="none" cap="none" strike="noStrike">
              <a:solidFill>
                <a:srgbClr val="595959"/>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Resources : </a:t>
            </a:r>
            <a:endParaRPr b="1" i="0" sz="1300" u="none" cap="none" strike="noStrike">
              <a:solidFill>
                <a:srgbClr val="595959"/>
              </a:solidFill>
              <a:latin typeface="Exo 2"/>
              <a:ea typeface="Exo 2"/>
              <a:cs typeface="Exo 2"/>
              <a:sym typeface="Exo 2"/>
            </a:endParaRPr>
          </a:p>
          <a:p>
            <a:pPr indent="-311150" lvl="0" marL="457200" marR="0" rtl="0" algn="l">
              <a:lnSpc>
                <a:spcPct val="100000"/>
              </a:lnSpc>
              <a:spcBef>
                <a:spcPts val="0"/>
              </a:spcBef>
              <a:spcAft>
                <a:spcPts val="0"/>
              </a:spcAft>
              <a:buClr>
                <a:srgbClr val="595959"/>
              </a:buClr>
              <a:buSzPts val="1300"/>
              <a:buFont typeface="Exo 2"/>
              <a:buChar char="●"/>
            </a:pPr>
            <a:r>
              <a:rPr b="1" i="0" lang="en" sz="1300" u="sng" cap="none" strike="noStrike">
                <a:solidFill>
                  <a:srgbClr val="1C3678"/>
                </a:solidFill>
                <a:latin typeface="Exo 2"/>
                <a:ea typeface="Exo 2"/>
                <a:cs typeface="Exo 2"/>
                <a:sym typeface="Exo 2"/>
                <a:hlinkClick r:id="rId4"/>
              </a:rPr>
              <a:t>LSTM is dead. Long Live Transformers!</a:t>
            </a:r>
            <a:endParaRPr b="1" i="0" sz="1300" u="none" cap="none" strike="noStrike">
              <a:solidFill>
                <a:srgbClr val="1A1A1A"/>
              </a:solidFill>
              <a:latin typeface="Exo 2"/>
              <a:ea typeface="Exo 2"/>
              <a:cs typeface="Exo 2"/>
              <a:sym typeface="Exo 2"/>
            </a:endParaRPr>
          </a:p>
          <a:p>
            <a:pPr indent="-311150" lvl="0" marL="457200" marR="0" rtl="0" algn="l">
              <a:lnSpc>
                <a:spcPct val="115000"/>
              </a:lnSpc>
              <a:spcBef>
                <a:spcPts val="0"/>
              </a:spcBef>
              <a:spcAft>
                <a:spcPts val="0"/>
              </a:spcAft>
              <a:buClr>
                <a:srgbClr val="595959"/>
              </a:buClr>
              <a:buSzPts val="1300"/>
              <a:buFont typeface="Exo 2"/>
              <a:buChar char="●"/>
            </a:pPr>
            <a:r>
              <a:rPr b="1" i="0" lang="en" sz="1300" u="sng" cap="none" strike="noStrike">
                <a:solidFill>
                  <a:srgbClr val="1C3678"/>
                </a:solidFill>
                <a:latin typeface="Exo 2"/>
                <a:ea typeface="Exo 2"/>
                <a:cs typeface="Exo 2"/>
                <a:sym typeface="Exo 2"/>
                <a:hlinkClick r:id="rId5"/>
              </a:rPr>
              <a:t>Transformer Neural Networks - EXPLAINED! (Attention is all you need)</a:t>
            </a:r>
            <a:endParaRPr b="1" i="0" sz="1300" u="none" cap="none" strike="noStrike">
              <a:solidFill>
                <a:srgbClr val="1A1A1A"/>
              </a:solidFill>
              <a:latin typeface="Exo 2"/>
              <a:ea typeface="Exo 2"/>
              <a:cs typeface="Exo 2"/>
              <a:sym typeface="Exo 2"/>
            </a:endParaRPr>
          </a:p>
          <a:p>
            <a:pPr indent="-311150" lvl="0" marL="457200" marR="0" rtl="0" algn="l">
              <a:lnSpc>
                <a:spcPct val="115000"/>
              </a:lnSpc>
              <a:spcBef>
                <a:spcPts val="0"/>
              </a:spcBef>
              <a:spcAft>
                <a:spcPts val="0"/>
              </a:spcAft>
              <a:buClr>
                <a:srgbClr val="595959"/>
              </a:buClr>
              <a:buSzPts val="1300"/>
              <a:buFont typeface="Exo 2"/>
              <a:buChar char="●"/>
            </a:pPr>
            <a:r>
              <a:rPr b="1" i="0" lang="en" sz="1300" u="sng" cap="none" strike="noStrike">
                <a:solidFill>
                  <a:srgbClr val="1C3678"/>
                </a:solidFill>
                <a:latin typeface="Exo 2"/>
                <a:ea typeface="Exo 2"/>
                <a:cs typeface="Exo 2"/>
                <a:sym typeface="Exo 2"/>
                <a:hlinkClick r:id="rId6"/>
              </a:rPr>
              <a:t>The Illustrated Transformer – Jay Alammar – Visualizing machine learning one concept at a time.</a:t>
            </a:r>
            <a:endParaRPr b="1" i="0" sz="1700" u="none" cap="none" strike="noStrike">
              <a:solidFill>
                <a:srgbClr val="1A1A1A"/>
              </a:solidFill>
              <a:latin typeface="Exo 2"/>
              <a:ea typeface="Exo 2"/>
              <a:cs typeface="Exo 2"/>
              <a:sym typeface="Exo 2"/>
            </a:endParaRPr>
          </a:p>
          <a:p>
            <a:pPr indent="0" lvl="0" marL="0" marR="0" rtl="0" algn="l">
              <a:lnSpc>
                <a:spcPct val="115000"/>
              </a:lnSpc>
              <a:spcBef>
                <a:spcPts val="1600"/>
              </a:spcBef>
              <a:spcAft>
                <a:spcPts val="1600"/>
              </a:spcAft>
              <a:buClr>
                <a:srgbClr val="000000"/>
              </a:buClr>
              <a:buSzPts val="1100"/>
              <a:buFont typeface="Arial"/>
              <a:buNone/>
            </a:pPr>
            <a:r>
              <a:t/>
            </a:r>
            <a:endParaRPr b="1" i="0" sz="1100" u="none" cap="none" strike="noStrike">
              <a:solidFill>
                <a:srgbClr val="595959"/>
              </a:solidFill>
              <a:latin typeface="Exo 2"/>
              <a:ea typeface="Exo 2"/>
              <a:cs typeface="Exo 2"/>
              <a:sym typeface="Exo 2"/>
            </a:endParaRPr>
          </a:p>
        </p:txBody>
      </p:sp>
      <p:pic>
        <p:nvPicPr>
          <p:cNvPr id="146" name="Google Shape;146;p4"/>
          <p:cNvPicPr preferRelativeResize="0"/>
          <p:nvPr/>
        </p:nvPicPr>
        <p:blipFill>
          <a:blip r:embed="rId7">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g803cdf7519_0_190"/>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Task #2 : Next Sentence Prediction (NSP)</a:t>
            </a:r>
            <a:endParaRPr b="1" i="0" sz="2600" u="none" cap="none" strike="noStrike">
              <a:solidFill>
                <a:srgbClr val="1A1A1A"/>
              </a:solidFill>
              <a:latin typeface="Raleway"/>
              <a:ea typeface="Raleway"/>
              <a:cs typeface="Raleway"/>
              <a:sym typeface="Raleway"/>
            </a:endParaRPr>
          </a:p>
        </p:txBody>
      </p:sp>
      <p:sp>
        <p:nvSpPr>
          <p:cNvPr id="377" name="Google Shape;377;g803cdf7519_0_190"/>
          <p:cNvSpPr txBox="1"/>
          <p:nvPr/>
        </p:nvSpPr>
        <p:spPr>
          <a:xfrm>
            <a:off x="794750" y="1436025"/>
            <a:ext cx="73629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Berguna untuk case Question-Answering, Natural Language Inference, etc</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Exo 2"/>
                <a:ea typeface="Exo 2"/>
                <a:cs typeface="Exo 2"/>
                <a:sym typeface="Exo 2"/>
              </a:rPr>
              <a:t>Berapa persentase sebuah kalimat merupakan “actually next sentence”  ?</a:t>
            </a:r>
            <a:br>
              <a:rPr b="0" i="0" lang="en" sz="1500" u="none" cap="none" strike="noStrike">
                <a:solidFill>
                  <a:srgbClr val="000000"/>
                </a:solidFill>
                <a:latin typeface="Exo 2"/>
                <a:ea typeface="Exo 2"/>
                <a:cs typeface="Exo 2"/>
                <a:sym typeface="Exo 2"/>
              </a:rPr>
            </a:b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50% dari kalimat dipasangkan dengan kalimat yang berdekatan / berhubungan </a:t>
            </a:r>
            <a:endParaRPr b="0" i="0" sz="1500" u="none" cap="none" strike="noStrike">
              <a:solidFill>
                <a:srgbClr val="000000"/>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Exo 2"/>
                <a:ea typeface="Exo 2"/>
                <a:cs typeface="Exo 2"/>
                <a:sym typeface="Exo 2"/>
              </a:rPr>
              <a:t>sedangkan 50% nya dipasangkan dengan random kalimat dari korpus</a:t>
            </a:r>
            <a:endParaRPr b="0" i="0" sz="1500" u="none" cap="none" strike="noStrike">
              <a:solidFill>
                <a:srgbClr val="000000"/>
              </a:solidFill>
              <a:latin typeface="Exo 2"/>
              <a:ea typeface="Exo 2"/>
              <a:cs typeface="Exo 2"/>
              <a:sym typeface="Exo 2"/>
            </a:endParaRPr>
          </a:p>
        </p:txBody>
      </p:sp>
      <p:pic>
        <p:nvPicPr>
          <p:cNvPr id="378" name="Google Shape;378;g803cdf7519_0_190"/>
          <p:cNvPicPr preferRelativeResize="0"/>
          <p:nvPr/>
        </p:nvPicPr>
        <p:blipFill>
          <a:blip r:embed="rId3">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21"/>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Input Embeddings</a:t>
            </a:r>
            <a:endParaRPr b="1" i="0" sz="2600" u="none" cap="none" strike="noStrike">
              <a:solidFill>
                <a:srgbClr val="1A1A1A"/>
              </a:solidFill>
              <a:latin typeface="Raleway"/>
              <a:ea typeface="Raleway"/>
              <a:cs typeface="Raleway"/>
              <a:sym typeface="Raleway"/>
            </a:endParaRPr>
          </a:p>
        </p:txBody>
      </p:sp>
      <p:sp>
        <p:nvSpPr>
          <p:cNvPr id="384" name="Google Shape;384;p21"/>
          <p:cNvSpPr txBox="1"/>
          <p:nvPr/>
        </p:nvSpPr>
        <p:spPr>
          <a:xfrm>
            <a:off x="852800" y="1436000"/>
            <a:ext cx="73629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Lato"/>
                <a:ea typeface="Lato"/>
                <a:cs typeface="Lato"/>
                <a:sym typeface="Lato"/>
              </a:rPr>
              <a:t>Pertama - tama, input text di tokenize menggunakan metode </a:t>
            </a:r>
            <a:r>
              <a:rPr b="1" i="0" lang="en" sz="1500" u="none" cap="none" strike="noStrike">
                <a:solidFill>
                  <a:srgbClr val="000000"/>
                </a:solidFill>
                <a:latin typeface="Lato"/>
                <a:ea typeface="Lato"/>
                <a:cs typeface="Lato"/>
                <a:sym typeface="Lato"/>
              </a:rPr>
              <a:t>WordPiece (sub-word)</a:t>
            </a:r>
            <a:endParaRPr b="1" i="0" sz="1500" u="none" cap="none" strike="noStrike">
              <a:solidFill>
                <a:srgbClr val="000000"/>
              </a:solidFill>
              <a:latin typeface="Lato"/>
              <a:ea typeface="Lato"/>
              <a:cs typeface="Lato"/>
              <a:sym typeface="Lato"/>
            </a:endParaRPr>
          </a:p>
        </p:txBody>
      </p:sp>
      <p:pic>
        <p:nvPicPr>
          <p:cNvPr id="385" name="Google Shape;385;p21"/>
          <p:cNvPicPr preferRelativeResize="0"/>
          <p:nvPr/>
        </p:nvPicPr>
        <p:blipFill rotWithShape="1">
          <a:blip r:embed="rId3">
            <a:alphaModFix/>
          </a:blip>
          <a:srcRect b="0" l="0" r="0" t="0"/>
          <a:stretch/>
        </p:blipFill>
        <p:spPr>
          <a:xfrm>
            <a:off x="705200" y="2173200"/>
            <a:ext cx="7658100" cy="2381250"/>
          </a:xfrm>
          <a:prstGeom prst="rect">
            <a:avLst/>
          </a:prstGeom>
          <a:noFill/>
          <a:ln>
            <a:noFill/>
          </a:ln>
        </p:spPr>
      </p:pic>
      <p:pic>
        <p:nvPicPr>
          <p:cNvPr id="386" name="Google Shape;386;p21"/>
          <p:cNvPicPr preferRelativeResize="0"/>
          <p:nvPr/>
        </p:nvPicPr>
        <p:blipFill>
          <a:blip r:embed="rId4">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g803cdf7519_0_285"/>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Fine-tuning BERT for sentence classification</a:t>
            </a:r>
            <a:endParaRPr b="1" i="0" sz="2600" u="none" cap="none" strike="noStrike">
              <a:solidFill>
                <a:srgbClr val="1A1A1A"/>
              </a:solidFill>
              <a:latin typeface="Raleway"/>
              <a:ea typeface="Raleway"/>
              <a:cs typeface="Raleway"/>
              <a:sym typeface="Raleway"/>
            </a:endParaRPr>
          </a:p>
        </p:txBody>
      </p:sp>
      <p:sp>
        <p:nvSpPr>
          <p:cNvPr id="392" name="Google Shape;392;g803cdf7519_0_285"/>
          <p:cNvSpPr txBox="1"/>
          <p:nvPr/>
        </p:nvSpPr>
        <p:spPr>
          <a:xfrm>
            <a:off x="578650" y="1283600"/>
            <a:ext cx="78198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Indonesian News Dataset by Andreas Chandra :  </a:t>
            </a:r>
            <a:r>
              <a:rPr b="0" i="0" lang="en" sz="1800" u="sng" cap="none" strike="noStrike">
                <a:solidFill>
                  <a:srgbClr val="1C3678"/>
                </a:solidFill>
                <a:latin typeface="Arial"/>
                <a:ea typeface="Arial"/>
                <a:cs typeface="Arial"/>
                <a:sym typeface="Arial"/>
                <a:hlinkClick r:id="rId3"/>
              </a:rPr>
              <a:t>https://github.com/andreaschandra/indonesian-news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Lato"/>
              <a:ea typeface="Lato"/>
              <a:cs typeface="Lato"/>
              <a:sym typeface="Lato"/>
            </a:endParaRPr>
          </a:p>
        </p:txBody>
      </p:sp>
      <p:pic>
        <p:nvPicPr>
          <p:cNvPr id="393" name="Google Shape;393;g803cdf7519_0_285"/>
          <p:cNvPicPr preferRelativeResize="0"/>
          <p:nvPr/>
        </p:nvPicPr>
        <p:blipFill rotWithShape="1">
          <a:blip r:embed="rId4">
            <a:alphaModFix/>
          </a:blip>
          <a:srcRect b="0" l="0" r="0" t="0"/>
          <a:stretch/>
        </p:blipFill>
        <p:spPr>
          <a:xfrm>
            <a:off x="642349" y="2054500"/>
            <a:ext cx="7688701" cy="2936599"/>
          </a:xfrm>
          <a:prstGeom prst="rect">
            <a:avLst/>
          </a:prstGeom>
          <a:noFill/>
          <a:ln>
            <a:noFill/>
          </a:ln>
        </p:spPr>
      </p:pic>
      <p:pic>
        <p:nvPicPr>
          <p:cNvPr id="394" name="Google Shape;394;g803cdf7519_0_285"/>
          <p:cNvPicPr preferRelativeResize="0"/>
          <p:nvPr/>
        </p:nvPicPr>
        <p:blipFill>
          <a:blip r:embed="rId5">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g803cdf7519_0_294"/>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Fine-tuning BERT for sentence classification</a:t>
            </a:r>
            <a:endParaRPr b="1" i="0" sz="2600" u="none" cap="none" strike="noStrike">
              <a:solidFill>
                <a:srgbClr val="1A1A1A"/>
              </a:solidFill>
              <a:latin typeface="Raleway"/>
              <a:ea typeface="Raleway"/>
              <a:cs typeface="Raleway"/>
              <a:sym typeface="Raleway"/>
            </a:endParaRPr>
          </a:p>
        </p:txBody>
      </p:sp>
      <p:sp>
        <p:nvSpPr>
          <p:cNvPr id="400" name="Google Shape;400;g803cdf7519_0_294"/>
          <p:cNvSpPr txBox="1"/>
          <p:nvPr/>
        </p:nvSpPr>
        <p:spPr>
          <a:xfrm>
            <a:off x="731050" y="1436000"/>
            <a:ext cx="7819800" cy="3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400" u="sng" cap="none" strike="noStrike">
                <a:solidFill>
                  <a:srgbClr val="1C3678"/>
                </a:solidFill>
                <a:latin typeface="Arial"/>
                <a:ea typeface="Arial"/>
                <a:cs typeface="Arial"/>
                <a:sym typeface="Arial"/>
                <a:hlinkClick r:id="rId3"/>
              </a:rPr>
              <a:t>https://colab.research.google.com/drive/1LIjYzckI9z55PA4AVklKOaxjPp0Q5YJ0?authuser=1</a:t>
            </a:r>
            <a:endParaRPr b="0" i="0" sz="2400" u="none" cap="none" strike="noStrike">
              <a:solidFill>
                <a:srgbClr val="000000"/>
              </a:solidFill>
              <a:latin typeface="Lato"/>
              <a:ea typeface="Lato"/>
              <a:cs typeface="Lato"/>
              <a:sym typeface="Lato"/>
            </a:endParaRPr>
          </a:p>
        </p:txBody>
      </p:sp>
      <p:pic>
        <p:nvPicPr>
          <p:cNvPr id="401" name="Google Shape;401;g803cdf7519_0_294"/>
          <p:cNvPicPr preferRelativeResize="0"/>
          <p:nvPr/>
        </p:nvPicPr>
        <p:blipFill>
          <a:blip r:embed="rId4">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22"/>
          <p:cNvSpPr txBox="1"/>
          <p:nvPr/>
        </p:nvSpPr>
        <p:spPr>
          <a:xfrm>
            <a:off x="718550" y="2468875"/>
            <a:ext cx="76887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 THANK YOU ~</a:t>
            </a:r>
            <a:endParaRPr b="1" i="0" sz="2600" u="none" cap="none" strike="noStrike">
              <a:solidFill>
                <a:srgbClr val="1A1A1A"/>
              </a:solidFill>
              <a:latin typeface="Raleway"/>
              <a:ea typeface="Raleway"/>
              <a:cs typeface="Raleway"/>
              <a:sym typeface="Raleway"/>
            </a:endParaRPr>
          </a:p>
        </p:txBody>
      </p:sp>
      <p:sp>
        <p:nvSpPr>
          <p:cNvPr id="407" name="Google Shape;407;p22"/>
          <p:cNvSpPr txBox="1"/>
          <p:nvPr/>
        </p:nvSpPr>
        <p:spPr>
          <a:xfrm>
            <a:off x="742525" y="4036275"/>
            <a:ext cx="76887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4A86E8"/>
                </a:solidFill>
                <a:latin typeface="Raleway"/>
                <a:ea typeface="Raleway"/>
                <a:cs typeface="Raleway"/>
                <a:sym typeface="Raleway"/>
              </a:rPr>
              <a:t>rubentea16.github.io</a:t>
            </a:r>
            <a:endParaRPr b="1" i="0" sz="2400" u="none" cap="none" strike="noStrike">
              <a:solidFill>
                <a:srgbClr val="4A86E8"/>
              </a:solidFill>
              <a:latin typeface="Raleway"/>
              <a:ea typeface="Raleway"/>
              <a:cs typeface="Raleway"/>
              <a:sym typeface="Raleway"/>
            </a:endParaRPr>
          </a:p>
        </p:txBody>
      </p:sp>
      <p:sp>
        <p:nvSpPr>
          <p:cNvPr id="408" name="Google Shape;408;p22"/>
          <p:cNvSpPr txBox="1"/>
          <p:nvPr/>
        </p:nvSpPr>
        <p:spPr>
          <a:xfrm>
            <a:off x="1480550" y="569575"/>
            <a:ext cx="7292100" cy="1075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Resources :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en" sz="1400" u="sng" cap="none" strike="noStrike">
                <a:solidFill>
                  <a:srgbClr val="1C3678"/>
                </a:solidFill>
                <a:latin typeface="Arial"/>
                <a:ea typeface="Arial"/>
                <a:cs typeface="Arial"/>
                <a:sym typeface="Arial"/>
                <a:hlinkClick r:id="rId3"/>
              </a:rPr>
              <a:t>BERT Research Series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en" sz="1400" u="sng" cap="none" strike="noStrike">
                <a:solidFill>
                  <a:srgbClr val="1C3678"/>
                </a:solidFill>
                <a:latin typeface="Arial"/>
                <a:ea typeface="Arial"/>
                <a:cs typeface="Arial"/>
                <a:sym typeface="Arial"/>
                <a:hlinkClick r:id="rId4"/>
              </a:rPr>
              <a:t>Kaggle Coffee Chat: Jacob Devlin (Google Researcher, BERT author) | Kaggl</a:t>
            </a:r>
            <a:r>
              <a:rPr b="0" i="0" lang="en" sz="1100" u="sng" cap="none" strike="noStrike">
                <a:solidFill>
                  <a:srgbClr val="1C3678"/>
                </a:solidFill>
                <a:latin typeface="Arial"/>
                <a:ea typeface="Arial"/>
                <a:cs typeface="Arial"/>
                <a:sym typeface="Arial"/>
                <a:hlinkClick r:id="rId5"/>
              </a:rPr>
              <a:t>e</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6"/>
              </a:rPr>
              <a:t>🏎 Smaller, faster, cheaper, lighter: Introducing DilBERT, a distilled version of BERT</a:t>
            </a:r>
            <a:endParaRPr b="0" i="0" sz="1700" u="none" cap="none" strike="noStrike">
              <a:solidFill>
                <a:srgbClr val="000000"/>
              </a:solidFill>
              <a:latin typeface="Arial"/>
              <a:ea typeface="Arial"/>
              <a:cs typeface="Arial"/>
              <a:sym typeface="Arial"/>
            </a:endParaRPr>
          </a:p>
        </p:txBody>
      </p:sp>
      <p:pic>
        <p:nvPicPr>
          <p:cNvPr id="409" name="Google Shape;409;p22"/>
          <p:cNvPicPr preferRelativeResize="0"/>
          <p:nvPr/>
        </p:nvPicPr>
        <p:blipFill>
          <a:blip r:embed="rId7">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g803cdf7519_0_4"/>
          <p:cNvPicPr preferRelativeResize="0"/>
          <p:nvPr/>
        </p:nvPicPr>
        <p:blipFill rotWithShape="1">
          <a:blip r:embed="rId3">
            <a:alphaModFix/>
          </a:blip>
          <a:srcRect b="0" l="0" r="0" t="0"/>
          <a:stretch/>
        </p:blipFill>
        <p:spPr>
          <a:xfrm>
            <a:off x="152400" y="378600"/>
            <a:ext cx="8839200" cy="4428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5"/>
          <p:cNvPicPr preferRelativeResize="0"/>
          <p:nvPr/>
        </p:nvPicPr>
        <p:blipFill rotWithShape="1">
          <a:blip r:embed="rId3">
            <a:alphaModFix/>
          </a:blip>
          <a:srcRect b="0" l="0" r="0" t="0"/>
          <a:stretch/>
        </p:blipFill>
        <p:spPr>
          <a:xfrm>
            <a:off x="2667000" y="189000"/>
            <a:ext cx="3457411" cy="4838701"/>
          </a:xfrm>
          <a:prstGeom prst="rect">
            <a:avLst/>
          </a:prstGeom>
          <a:noFill/>
          <a:ln>
            <a:noFill/>
          </a:ln>
        </p:spPr>
      </p:pic>
      <p:sp>
        <p:nvSpPr>
          <p:cNvPr id="157" name="Google Shape;157;p5"/>
          <p:cNvSpPr txBox="1"/>
          <p:nvPr/>
        </p:nvSpPr>
        <p:spPr>
          <a:xfrm>
            <a:off x="413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Transformer</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sp>
        <p:nvSpPr>
          <p:cNvPr id="158" name="Google Shape;158;p5"/>
          <p:cNvSpPr txBox="1"/>
          <p:nvPr/>
        </p:nvSpPr>
        <p:spPr>
          <a:xfrm>
            <a:off x="390000" y="2406600"/>
            <a:ext cx="1450800" cy="9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Exo 2"/>
                <a:ea typeface="Exo 2"/>
                <a:cs typeface="Exo 2"/>
                <a:sym typeface="Exo 2"/>
              </a:rPr>
              <a:t>Encoder Self-Attention (input-input)</a:t>
            </a:r>
            <a:endParaRPr b="1" i="0" sz="1400" u="none" cap="none" strike="noStrike">
              <a:solidFill>
                <a:srgbClr val="000000"/>
              </a:solidFill>
              <a:latin typeface="Exo 2"/>
              <a:ea typeface="Exo 2"/>
              <a:cs typeface="Exo 2"/>
              <a:sym typeface="Exo 2"/>
            </a:endParaRPr>
          </a:p>
        </p:txBody>
      </p:sp>
      <p:cxnSp>
        <p:nvCxnSpPr>
          <p:cNvPr id="159" name="Google Shape;159;p5"/>
          <p:cNvCxnSpPr>
            <a:stCxn id="158" idx="3"/>
          </p:cNvCxnSpPr>
          <p:nvPr/>
        </p:nvCxnSpPr>
        <p:spPr>
          <a:xfrm>
            <a:off x="1840800" y="2876550"/>
            <a:ext cx="1827600" cy="169800"/>
          </a:xfrm>
          <a:prstGeom prst="straightConnector1">
            <a:avLst/>
          </a:prstGeom>
          <a:noFill/>
          <a:ln cap="flat" cmpd="sng" w="9525">
            <a:solidFill>
              <a:srgbClr val="FF0000"/>
            </a:solidFill>
            <a:prstDash val="solid"/>
            <a:round/>
            <a:headEnd len="sm" w="sm" type="none"/>
            <a:tailEnd len="med" w="med" type="triangle"/>
          </a:ln>
        </p:spPr>
      </p:cxnSp>
      <p:sp>
        <p:nvSpPr>
          <p:cNvPr id="160" name="Google Shape;160;p5"/>
          <p:cNvSpPr txBox="1"/>
          <p:nvPr/>
        </p:nvSpPr>
        <p:spPr>
          <a:xfrm>
            <a:off x="6581300" y="2519825"/>
            <a:ext cx="1521300" cy="9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Exo 2"/>
                <a:ea typeface="Exo 2"/>
                <a:cs typeface="Exo 2"/>
                <a:sym typeface="Exo 2"/>
              </a:rPr>
              <a:t>Masked Decoder Self-Attention (output-output)</a:t>
            </a:r>
            <a:endParaRPr b="1" i="0" sz="1400" u="none" cap="none" strike="noStrike">
              <a:solidFill>
                <a:srgbClr val="000000"/>
              </a:solidFill>
              <a:latin typeface="Exo 2"/>
              <a:ea typeface="Exo 2"/>
              <a:cs typeface="Exo 2"/>
              <a:sym typeface="Exo 2"/>
            </a:endParaRPr>
          </a:p>
        </p:txBody>
      </p:sp>
      <p:cxnSp>
        <p:nvCxnSpPr>
          <p:cNvPr id="161" name="Google Shape;161;p5"/>
          <p:cNvCxnSpPr>
            <a:stCxn id="160" idx="1"/>
          </p:cNvCxnSpPr>
          <p:nvPr/>
        </p:nvCxnSpPr>
        <p:spPr>
          <a:xfrm rot="10800000">
            <a:off x="5130500" y="2889575"/>
            <a:ext cx="1450800" cy="100200"/>
          </a:xfrm>
          <a:prstGeom prst="straightConnector1">
            <a:avLst/>
          </a:prstGeom>
          <a:noFill/>
          <a:ln cap="flat" cmpd="sng" w="9525">
            <a:solidFill>
              <a:srgbClr val="FF0000"/>
            </a:solidFill>
            <a:prstDash val="solid"/>
            <a:round/>
            <a:headEnd len="sm" w="sm" type="none"/>
            <a:tailEnd len="med" w="med" type="triangle"/>
          </a:ln>
        </p:spPr>
      </p:cxnSp>
      <p:sp>
        <p:nvSpPr>
          <p:cNvPr id="162" name="Google Shape;162;p5"/>
          <p:cNvSpPr txBox="1"/>
          <p:nvPr/>
        </p:nvSpPr>
        <p:spPr>
          <a:xfrm>
            <a:off x="6670550" y="999125"/>
            <a:ext cx="1686600" cy="9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Exo 2"/>
                <a:ea typeface="Exo 2"/>
                <a:cs typeface="Exo 2"/>
                <a:sym typeface="Exo 2"/>
              </a:rPr>
              <a:t>Encoder-Decoder Attention (input-output)</a:t>
            </a:r>
            <a:endParaRPr b="1" i="0" sz="1400" u="none" cap="none" strike="noStrike">
              <a:solidFill>
                <a:srgbClr val="000000"/>
              </a:solidFill>
              <a:latin typeface="Exo 2"/>
              <a:ea typeface="Exo 2"/>
              <a:cs typeface="Exo 2"/>
              <a:sym typeface="Exo 2"/>
            </a:endParaRPr>
          </a:p>
        </p:txBody>
      </p:sp>
      <p:cxnSp>
        <p:nvCxnSpPr>
          <p:cNvPr id="163" name="Google Shape;163;p5"/>
          <p:cNvCxnSpPr>
            <a:stCxn id="162" idx="1"/>
          </p:cNvCxnSpPr>
          <p:nvPr/>
        </p:nvCxnSpPr>
        <p:spPr>
          <a:xfrm flipH="1">
            <a:off x="5256650" y="1469075"/>
            <a:ext cx="1413900" cy="843900"/>
          </a:xfrm>
          <a:prstGeom prst="straightConnector1">
            <a:avLst/>
          </a:prstGeom>
          <a:noFill/>
          <a:ln cap="flat" cmpd="sng" w="9525">
            <a:solidFill>
              <a:srgbClr val="FF0000"/>
            </a:solidFill>
            <a:prstDash val="solid"/>
            <a:round/>
            <a:headEnd len="sm" w="sm" type="none"/>
            <a:tailEnd len="med" w="med" type="triangle"/>
          </a:ln>
        </p:spPr>
      </p:cxnSp>
      <p:cxnSp>
        <p:nvCxnSpPr>
          <p:cNvPr id="164" name="Google Shape;164;p5"/>
          <p:cNvCxnSpPr/>
          <p:nvPr/>
        </p:nvCxnSpPr>
        <p:spPr>
          <a:xfrm>
            <a:off x="4395705" y="189001"/>
            <a:ext cx="3600" cy="4384500"/>
          </a:xfrm>
          <a:prstGeom prst="straightConnector1">
            <a:avLst/>
          </a:prstGeom>
          <a:noFill/>
          <a:ln cap="flat" cmpd="sng" w="9525">
            <a:solidFill>
              <a:srgbClr val="1A1A1A"/>
            </a:solidFill>
            <a:prstDash val="lgDash"/>
            <a:round/>
            <a:headEnd len="sm" w="sm" type="none"/>
            <a:tailEnd len="sm" w="sm" type="none"/>
          </a:ln>
        </p:spPr>
      </p:cxnSp>
      <p:sp>
        <p:nvSpPr>
          <p:cNvPr id="165" name="Google Shape;165;p5"/>
          <p:cNvSpPr txBox="1"/>
          <p:nvPr/>
        </p:nvSpPr>
        <p:spPr>
          <a:xfrm>
            <a:off x="3224500" y="357025"/>
            <a:ext cx="891900" cy="4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Encoder</a:t>
            </a:r>
            <a:endParaRPr b="1" i="0" sz="1200" u="none" cap="none" strike="noStrike">
              <a:solidFill>
                <a:srgbClr val="000000"/>
              </a:solidFill>
              <a:latin typeface="Exo 2"/>
              <a:ea typeface="Exo 2"/>
              <a:cs typeface="Exo 2"/>
              <a:sym typeface="Exo 2"/>
            </a:endParaRPr>
          </a:p>
        </p:txBody>
      </p:sp>
      <p:sp>
        <p:nvSpPr>
          <p:cNvPr id="166" name="Google Shape;166;p5"/>
          <p:cNvSpPr txBox="1"/>
          <p:nvPr/>
        </p:nvSpPr>
        <p:spPr>
          <a:xfrm>
            <a:off x="5355975" y="376375"/>
            <a:ext cx="891900" cy="4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Decoder</a:t>
            </a:r>
            <a:endParaRPr b="1" i="0" sz="1200" u="none" cap="none" strike="noStrike">
              <a:solidFill>
                <a:srgbClr val="000000"/>
              </a:solidFill>
              <a:latin typeface="Exo 2"/>
              <a:ea typeface="Exo 2"/>
              <a:cs typeface="Exo 2"/>
              <a:sym typeface="Exo 2"/>
            </a:endParaRPr>
          </a:p>
        </p:txBody>
      </p:sp>
      <p:cxnSp>
        <p:nvCxnSpPr>
          <p:cNvPr id="167" name="Google Shape;167;p5"/>
          <p:cNvCxnSpPr/>
          <p:nvPr/>
        </p:nvCxnSpPr>
        <p:spPr>
          <a:xfrm>
            <a:off x="3237525" y="2537125"/>
            <a:ext cx="2245500" cy="0"/>
          </a:xfrm>
          <a:prstGeom prst="straightConnector1">
            <a:avLst/>
          </a:prstGeom>
          <a:noFill/>
          <a:ln cap="flat" cmpd="sng" w="9525">
            <a:solidFill>
              <a:srgbClr val="0000FF"/>
            </a:solidFill>
            <a:prstDash val="lgDash"/>
            <a:round/>
            <a:headEnd len="sm" w="sm" type="none"/>
            <a:tailEnd len="sm" w="sm" type="none"/>
          </a:ln>
        </p:spPr>
      </p:cxnSp>
      <p:cxnSp>
        <p:nvCxnSpPr>
          <p:cNvPr id="168" name="Google Shape;168;p5"/>
          <p:cNvCxnSpPr/>
          <p:nvPr/>
        </p:nvCxnSpPr>
        <p:spPr>
          <a:xfrm>
            <a:off x="4438550" y="1832175"/>
            <a:ext cx="1018200" cy="26100"/>
          </a:xfrm>
          <a:prstGeom prst="straightConnector1">
            <a:avLst/>
          </a:prstGeom>
          <a:noFill/>
          <a:ln cap="flat" cmpd="sng" w="9525">
            <a:solidFill>
              <a:srgbClr val="0000FF"/>
            </a:solidFill>
            <a:prstDash val="lgDash"/>
            <a:round/>
            <a:headEnd len="sm" w="sm" type="none"/>
            <a:tailEnd len="sm" w="sm" type="none"/>
          </a:ln>
        </p:spPr>
      </p:cxnSp>
      <p:sp>
        <p:nvSpPr>
          <p:cNvPr id="169" name="Google Shape;169;p5"/>
          <p:cNvSpPr txBox="1"/>
          <p:nvPr/>
        </p:nvSpPr>
        <p:spPr>
          <a:xfrm>
            <a:off x="2277925" y="2064900"/>
            <a:ext cx="8919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Sub-layer</a:t>
            </a:r>
            <a:endParaRPr b="1" i="0" sz="1200" u="none" cap="none" strike="noStrike">
              <a:solidFill>
                <a:srgbClr val="000000"/>
              </a:solidFill>
              <a:latin typeface="Exo 2"/>
              <a:ea typeface="Exo 2"/>
              <a:cs typeface="Exo 2"/>
              <a:sym typeface="Exo 2"/>
            </a:endParaRPr>
          </a:p>
        </p:txBody>
      </p:sp>
      <p:sp>
        <p:nvSpPr>
          <p:cNvPr id="170" name="Google Shape;170;p5"/>
          <p:cNvSpPr txBox="1"/>
          <p:nvPr/>
        </p:nvSpPr>
        <p:spPr>
          <a:xfrm>
            <a:off x="2277925" y="3055500"/>
            <a:ext cx="8919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Sub-layer</a:t>
            </a:r>
            <a:endParaRPr b="1" i="0" sz="1200" u="none" cap="none" strike="noStrike">
              <a:solidFill>
                <a:srgbClr val="000000"/>
              </a:solidFill>
              <a:latin typeface="Exo 2"/>
              <a:ea typeface="Exo 2"/>
              <a:cs typeface="Exo 2"/>
              <a:sym typeface="Exo 2"/>
            </a:endParaRPr>
          </a:p>
        </p:txBody>
      </p:sp>
      <p:sp>
        <p:nvSpPr>
          <p:cNvPr id="171" name="Google Shape;171;p5"/>
          <p:cNvSpPr txBox="1"/>
          <p:nvPr/>
        </p:nvSpPr>
        <p:spPr>
          <a:xfrm>
            <a:off x="5554525" y="3055500"/>
            <a:ext cx="8919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Sub-layer</a:t>
            </a:r>
            <a:endParaRPr b="1" i="0" sz="1200" u="none" cap="none" strike="noStrike">
              <a:solidFill>
                <a:srgbClr val="000000"/>
              </a:solidFill>
              <a:latin typeface="Exo 2"/>
              <a:ea typeface="Exo 2"/>
              <a:cs typeface="Exo 2"/>
              <a:sym typeface="Exo 2"/>
            </a:endParaRPr>
          </a:p>
        </p:txBody>
      </p:sp>
      <p:sp>
        <p:nvSpPr>
          <p:cNvPr id="172" name="Google Shape;172;p5"/>
          <p:cNvSpPr txBox="1"/>
          <p:nvPr/>
        </p:nvSpPr>
        <p:spPr>
          <a:xfrm>
            <a:off x="5859325" y="2064900"/>
            <a:ext cx="8919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Sub-layer</a:t>
            </a:r>
            <a:endParaRPr b="1" i="0" sz="1200" u="none" cap="none" strike="noStrike">
              <a:solidFill>
                <a:srgbClr val="000000"/>
              </a:solidFill>
              <a:latin typeface="Exo 2"/>
              <a:ea typeface="Exo 2"/>
              <a:cs typeface="Exo 2"/>
              <a:sym typeface="Exo 2"/>
            </a:endParaRPr>
          </a:p>
        </p:txBody>
      </p:sp>
      <p:sp>
        <p:nvSpPr>
          <p:cNvPr id="173" name="Google Shape;173;p5"/>
          <p:cNvSpPr txBox="1"/>
          <p:nvPr/>
        </p:nvSpPr>
        <p:spPr>
          <a:xfrm>
            <a:off x="5554525" y="1150500"/>
            <a:ext cx="8919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Sub-layer</a:t>
            </a:r>
            <a:endParaRPr b="1" i="0" sz="1200" u="none" cap="none" strike="noStrike">
              <a:solidFill>
                <a:srgbClr val="000000"/>
              </a:solidFill>
              <a:latin typeface="Exo 2"/>
              <a:ea typeface="Exo 2"/>
              <a:cs typeface="Exo 2"/>
              <a:sym typeface="Exo 2"/>
            </a:endParaRPr>
          </a:p>
        </p:txBody>
      </p:sp>
      <p:sp>
        <p:nvSpPr>
          <p:cNvPr id="174" name="Google Shape;174;p5"/>
          <p:cNvSpPr txBox="1"/>
          <p:nvPr/>
        </p:nvSpPr>
        <p:spPr>
          <a:xfrm>
            <a:off x="721600" y="4233900"/>
            <a:ext cx="25029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saya akan beristirahat di rumah</a:t>
            </a:r>
            <a:endParaRPr b="1" i="0" sz="1200" u="none" cap="none" strike="noStrike">
              <a:solidFill>
                <a:srgbClr val="000000"/>
              </a:solidFill>
              <a:latin typeface="Exo 2"/>
              <a:ea typeface="Exo 2"/>
              <a:cs typeface="Exo 2"/>
              <a:sym typeface="Exo 2"/>
            </a:endParaRPr>
          </a:p>
        </p:txBody>
      </p:sp>
      <p:sp>
        <p:nvSpPr>
          <p:cNvPr id="175" name="Google Shape;175;p5"/>
          <p:cNvSpPr txBox="1"/>
          <p:nvPr/>
        </p:nvSpPr>
        <p:spPr>
          <a:xfrm>
            <a:off x="5675675" y="4213825"/>
            <a:ext cx="1580100" cy="3396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Exo 2"/>
                <a:ea typeface="Exo 2"/>
                <a:cs typeface="Exo 2"/>
                <a:sym typeface="Exo 2"/>
              </a:rPr>
              <a:t>I will rest at home</a:t>
            </a:r>
            <a:endParaRPr b="1" i="0" sz="1200" u="none" cap="none" strike="noStrike">
              <a:solidFill>
                <a:srgbClr val="000000"/>
              </a:solidFill>
              <a:latin typeface="Exo 2"/>
              <a:ea typeface="Exo 2"/>
              <a:cs typeface="Exo 2"/>
              <a:sym typeface="Exo 2"/>
            </a:endParaRPr>
          </a:p>
        </p:txBody>
      </p:sp>
      <p:pic>
        <p:nvPicPr>
          <p:cNvPr id="176" name="Google Shape;176;p5"/>
          <p:cNvPicPr preferRelativeResize="0"/>
          <p:nvPr/>
        </p:nvPicPr>
        <p:blipFill>
          <a:blip r:embed="rId4">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6"/>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Transformer Component</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sp>
        <p:nvSpPr>
          <p:cNvPr id="182" name="Google Shape;182;p6"/>
          <p:cNvSpPr txBox="1"/>
          <p:nvPr/>
        </p:nvSpPr>
        <p:spPr>
          <a:xfrm>
            <a:off x="727650" y="1227125"/>
            <a:ext cx="7688700" cy="3511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595959"/>
              </a:buClr>
              <a:buSzPts val="1500"/>
              <a:buFont typeface="Exo 2"/>
              <a:buAutoNum type="arabicPeriod"/>
            </a:pPr>
            <a:r>
              <a:rPr b="1" i="0" lang="en" sz="1500" u="none" cap="none" strike="noStrike">
                <a:solidFill>
                  <a:srgbClr val="595959"/>
                </a:solidFill>
                <a:latin typeface="Exo 2"/>
                <a:ea typeface="Exo 2"/>
                <a:cs typeface="Exo 2"/>
                <a:sym typeface="Exo 2"/>
              </a:rPr>
              <a:t>Input Embedding (word embedding)</a:t>
            </a:r>
            <a:endParaRPr b="1" i="0" sz="1500" u="none" cap="none" strike="noStrike">
              <a:solidFill>
                <a:srgbClr val="595959"/>
              </a:solidFill>
              <a:latin typeface="Exo 2"/>
              <a:ea typeface="Exo 2"/>
              <a:cs typeface="Exo 2"/>
              <a:sym typeface="Exo 2"/>
            </a:endParaRPr>
          </a:p>
          <a:p>
            <a:pPr indent="-323850" lvl="0" marL="457200" marR="0" rtl="0" algn="l">
              <a:lnSpc>
                <a:spcPct val="115000"/>
              </a:lnSpc>
              <a:spcBef>
                <a:spcPts val="1600"/>
              </a:spcBef>
              <a:spcAft>
                <a:spcPts val="0"/>
              </a:spcAft>
              <a:buClr>
                <a:srgbClr val="595959"/>
              </a:buClr>
              <a:buSzPts val="1500"/>
              <a:buFont typeface="Exo 2"/>
              <a:buAutoNum type="arabicPeriod"/>
            </a:pPr>
            <a:r>
              <a:rPr b="1" i="0" lang="en" sz="1500" u="none" cap="none" strike="noStrike">
                <a:solidFill>
                  <a:srgbClr val="595959"/>
                </a:solidFill>
                <a:latin typeface="Exo 2"/>
                <a:ea typeface="Exo 2"/>
                <a:cs typeface="Exo 2"/>
                <a:sym typeface="Exo 2"/>
              </a:rPr>
              <a:t>Positional Encoding</a:t>
            </a:r>
            <a:endParaRPr b="1" i="0" sz="1500" u="none" cap="none" strike="noStrike">
              <a:solidFill>
                <a:srgbClr val="595959"/>
              </a:solidFill>
              <a:latin typeface="Exo 2"/>
              <a:ea typeface="Exo 2"/>
              <a:cs typeface="Exo 2"/>
              <a:sym typeface="Exo 2"/>
            </a:endParaRPr>
          </a:p>
          <a:p>
            <a:pPr indent="-323850" lvl="0" marL="457200" marR="0" rtl="0" algn="l">
              <a:lnSpc>
                <a:spcPct val="115000"/>
              </a:lnSpc>
              <a:spcBef>
                <a:spcPts val="1600"/>
              </a:spcBef>
              <a:spcAft>
                <a:spcPts val="0"/>
              </a:spcAft>
              <a:buClr>
                <a:srgbClr val="595959"/>
              </a:buClr>
              <a:buSzPts val="1500"/>
              <a:buFont typeface="Exo 2"/>
              <a:buAutoNum type="arabicPeriod"/>
            </a:pPr>
            <a:r>
              <a:rPr b="1" i="0" lang="en" sz="1500" u="none" cap="none" strike="noStrike">
                <a:solidFill>
                  <a:srgbClr val="595959"/>
                </a:solidFill>
                <a:latin typeface="Exo 2"/>
                <a:ea typeface="Exo 2"/>
                <a:cs typeface="Exo 2"/>
                <a:sym typeface="Exo 2"/>
              </a:rPr>
              <a:t>Encoder Block - Multi Head Attention</a:t>
            </a:r>
            <a:endParaRPr b="1" i="0" sz="1500" u="none" cap="none" strike="noStrike">
              <a:solidFill>
                <a:srgbClr val="595959"/>
              </a:solidFill>
              <a:latin typeface="Exo 2"/>
              <a:ea typeface="Exo 2"/>
              <a:cs typeface="Exo 2"/>
              <a:sym typeface="Exo 2"/>
            </a:endParaRPr>
          </a:p>
          <a:p>
            <a:pPr indent="-323850" lvl="0" marL="457200" marR="0" rtl="0" algn="l">
              <a:lnSpc>
                <a:spcPct val="115000"/>
              </a:lnSpc>
              <a:spcBef>
                <a:spcPts val="1600"/>
              </a:spcBef>
              <a:spcAft>
                <a:spcPts val="0"/>
              </a:spcAft>
              <a:buClr>
                <a:srgbClr val="595959"/>
              </a:buClr>
              <a:buSzPts val="1500"/>
              <a:buFont typeface="Exo 2"/>
              <a:buAutoNum type="arabicPeriod"/>
            </a:pPr>
            <a:r>
              <a:rPr b="1" i="0" lang="en" sz="1500" u="none" cap="none" strike="noStrike">
                <a:solidFill>
                  <a:srgbClr val="595959"/>
                </a:solidFill>
                <a:latin typeface="Exo 2"/>
                <a:ea typeface="Exo 2"/>
                <a:cs typeface="Exo 2"/>
                <a:sym typeface="Exo 2"/>
              </a:rPr>
              <a:t>Encoder Block - Position-wise FFN</a:t>
            </a:r>
            <a:endParaRPr b="1" i="0" sz="1500" u="none" cap="none" strike="noStrike">
              <a:solidFill>
                <a:srgbClr val="595959"/>
              </a:solidFill>
              <a:latin typeface="Exo 2"/>
              <a:ea typeface="Exo 2"/>
              <a:cs typeface="Exo 2"/>
              <a:sym typeface="Exo 2"/>
            </a:endParaRPr>
          </a:p>
          <a:p>
            <a:pPr indent="-323850" lvl="0" marL="457200" marR="0" rtl="0" algn="l">
              <a:lnSpc>
                <a:spcPct val="115000"/>
              </a:lnSpc>
              <a:spcBef>
                <a:spcPts val="1600"/>
              </a:spcBef>
              <a:spcAft>
                <a:spcPts val="0"/>
              </a:spcAft>
              <a:buClr>
                <a:srgbClr val="595959"/>
              </a:buClr>
              <a:buSzPts val="1500"/>
              <a:buFont typeface="Exo 2"/>
              <a:buAutoNum type="arabicPeriod"/>
            </a:pPr>
            <a:r>
              <a:rPr b="1" i="0" lang="en" sz="1500" u="none" cap="none" strike="noStrike">
                <a:solidFill>
                  <a:srgbClr val="595959"/>
                </a:solidFill>
                <a:latin typeface="Exo 2"/>
                <a:ea typeface="Exo 2"/>
                <a:cs typeface="Exo 2"/>
                <a:sym typeface="Exo 2"/>
              </a:rPr>
              <a:t>Encoder Block - Add &amp; Norm</a:t>
            </a:r>
            <a:endParaRPr b="1" i="0" sz="1500" u="none" cap="none" strike="noStrike">
              <a:solidFill>
                <a:srgbClr val="595959"/>
              </a:solidFill>
              <a:latin typeface="Exo 2"/>
              <a:ea typeface="Exo 2"/>
              <a:cs typeface="Exo 2"/>
              <a:sym typeface="Exo 2"/>
            </a:endParaRPr>
          </a:p>
          <a:p>
            <a:pPr indent="-323850" lvl="0" marL="457200" marR="0" rtl="0" algn="l">
              <a:lnSpc>
                <a:spcPct val="115000"/>
              </a:lnSpc>
              <a:spcBef>
                <a:spcPts val="1600"/>
              </a:spcBef>
              <a:spcAft>
                <a:spcPts val="0"/>
              </a:spcAft>
              <a:buClr>
                <a:srgbClr val="595959"/>
              </a:buClr>
              <a:buSzPts val="1500"/>
              <a:buFont typeface="Exo 2"/>
              <a:buAutoNum type="arabicPeriod"/>
            </a:pPr>
            <a:r>
              <a:rPr b="1" i="0" lang="en" sz="1500" u="none" cap="none" strike="noStrike">
                <a:solidFill>
                  <a:srgbClr val="595959"/>
                </a:solidFill>
                <a:latin typeface="Exo 2"/>
                <a:ea typeface="Exo 2"/>
                <a:cs typeface="Exo 2"/>
                <a:sym typeface="Exo 2"/>
              </a:rPr>
              <a:t>Decoder Block</a:t>
            </a:r>
            <a:endParaRPr b="1" i="0" sz="1500" u="none" cap="none" strike="noStrike">
              <a:solidFill>
                <a:srgbClr val="595959"/>
              </a:solidFill>
              <a:latin typeface="Exo 2"/>
              <a:ea typeface="Exo 2"/>
              <a:cs typeface="Exo 2"/>
              <a:sym typeface="Exo 2"/>
            </a:endParaRPr>
          </a:p>
          <a:p>
            <a:pPr indent="-323850" lvl="0" marL="457200" marR="0" rtl="0" algn="l">
              <a:lnSpc>
                <a:spcPct val="115000"/>
              </a:lnSpc>
              <a:spcBef>
                <a:spcPts val="1600"/>
              </a:spcBef>
              <a:spcAft>
                <a:spcPts val="1600"/>
              </a:spcAft>
              <a:buClr>
                <a:srgbClr val="595959"/>
              </a:buClr>
              <a:buSzPts val="1500"/>
              <a:buFont typeface="Exo 2"/>
              <a:buAutoNum type="arabicPeriod"/>
            </a:pPr>
            <a:r>
              <a:rPr b="1" i="0" lang="en" sz="1500" u="none" cap="none" strike="noStrike">
                <a:solidFill>
                  <a:srgbClr val="595959"/>
                </a:solidFill>
                <a:latin typeface="Exo 2"/>
                <a:ea typeface="Exo 2"/>
                <a:cs typeface="Exo 2"/>
                <a:sym typeface="Exo 2"/>
              </a:rPr>
              <a:t>Linear Transformations, Softmax</a:t>
            </a:r>
            <a:endParaRPr b="1" i="0" sz="1500" u="none" cap="none" strike="noStrike">
              <a:solidFill>
                <a:srgbClr val="595959"/>
              </a:solidFill>
              <a:latin typeface="Exo 2"/>
              <a:ea typeface="Exo 2"/>
              <a:cs typeface="Exo 2"/>
              <a:sym typeface="Exo 2"/>
            </a:endParaRPr>
          </a:p>
        </p:txBody>
      </p:sp>
      <p:sp>
        <p:nvSpPr>
          <p:cNvPr id="183" name="Google Shape;183;p6"/>
          <p:cNvSpPr txBox="1"/>
          <p:nvPr/>
        </p:nvSpPr>
        <p:spPr>
          <a:xfrm>
            <a:off x="5147250" y="1417625"/>
            <a:ext cx="3844200" cy="288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Kita tahu kalau RNN punya kemampuan untuk meng-capture informasi pada sequence data, karena hidden state bisa menggabungkan representasi kata/vektor sebelumnya dengan representasi kata saat ini.</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1600"/>
              </a:spcAft>
              <a:buClr>
                <a:srgbClr val="000000"/>
              </a:buClr>
              <a:buSzPts val="1500"/>
              <a:buFont typeface="Arial"/>
              <a:buNone/>
            </a:pPr>
            <a:r>
              <a:rPr b="1" i="0" lang="en" sz="1500" u="none" cap="none" strike="noStrike">
                <a:solidFill>
                  <a:srgbClr val="595959"/>
                </a:solidFill>
                <a:latin typeface="Exo 2"/>
                <a:ea typeface="Exo 2"/>
                <a:cs typeface="Exo 2"/>
                <a:sym typeface="Exo 2"/>
              </a:rPr>
              <a:t>Agar transformer dapat melakukan hal yang kurang lebih sama maka muncullah  </a:t>
            </a:r>
            <a:r>
              <a:rPr b="0" i="0" lang="en" sz="1500" u="none" cap="none" strike="noStrike">
                <a:solidFill>
                  <a:srgbClr val="595959"/>
                </a:solidFill>
                <a:latin typeface="Exo 2"/>
                <a:ea typeface="Exo 2"/>
                <a:cs typeface="Exo 2"/>
                <a:sym typeface="Exo 2"/>
              </a:rPr>
              <a:t>positional encoding</a:t>
            </a:r>
            <a:r>
              <a:rPr b="1" i="0" lang="en" sz="1500" u="none" cap="none" strike="noStrike">
                <a:solidFill>
                  <a:srgbClr val="595959"/>
                </a:solidFill>
                <a:latin typeface="Exo 2"/>
                <a:ea typeface="Exo 2"/>
                <a:cs typeface="Exo 2"/>
                <a:sym typeface="Exo 2"/>
              </a:rPr>
              <a:t> dan </a:t>
            </a:r>
            <a:r>
              <a:rPr b="0" i="0" lang="en" sz="1500" u="none" cap="none" strike="noStrike">
                <a:solidFill>
                  <a:srgbClr val="595959"/>
                </a:solidFill>
                <a:latin typeface="Exo 2"/>
                <a:ea typeface="Exo 2"/>
                <a:cs typeface="Exo 2"/>
                <a:sym typeface="Exo 2"/>
              </a:rPr>
              <a:t>attention</a:t>
            </a:r>
            <a:endParaRPr b="0" i="0" sz="1500" u="none" cap="none" strike="noStrike">
              <a:solidFill>
                <a:srgbClr val="595959"/>
              </a:solidFill>
              <a:latin typeface="Exo 2"/>
              <a:ea typeface="Exo 2"/>
              <a:cs typeface="Exo 2"/>
              <a:sym typeface="Exo 2"/>
            </a:endParaRPr>
          </a:p>
        </p:txBody>
      </p:sp>
      <p:pic>
        <p:nvPicPr>
          <p:cNvPr id="184" name="Google Shape;184;p6"/>
          <p:cNvPicPr preferRelativeResize="0"/>
          <p:nvPr/>
        </p:nvPicPr>
        <p:blipFill>
          <a:blip r:embed="rId3">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g803cdf7519_0_30"/>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2. Positional Encoding</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sp>
        <p:nvSpPr>
          <p:cNvPr id="190" name="Google Shape;190;g803cdf7519_0_30"/>
          <p:cNvSpPr txBox="1"/>
          <p:nvPr/>
        </p:nvSpPr>
        <p:spPr>
          <a:xfrm>
            <a:off x="727650" y="1227125"/>
            <a:ext cx="7688700" cy="3511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“Vektor yang memberikan konteks berdasarkan posisi suatu kata pada kalimat”</a:t>
            </a:r>
            <a:endParaRPr b="1" i="0" sz="1500" u="none" cap="none" strike="noStrike">
              <a:solidFill>
                <a:srgbClr val="595959"/>
              </a:solidFill>
              <a:latin typeface="Exo 2"/>
              <a:ea typeface="Exo 2"/>
              <a:cs typeface="Exo 2"/>
              <a:sym typeface="Exo 2"/>
            </a:endParaRPr>
          </a:p>
          <a:p>
            <a:pPr indent="0" lvl="0" marL="457200" marR="0" rtl="0" algn="l">
              <a:lnSpc>
                <a:spcPct val="115000"/>
              </a:lnSpc>
              <a:spcBef>
                <a:spcPts val="1600"/>
              </a:spcBef>
              <a:spcAft>
                <a:spcPts val="0"/>
              </a:spcAft>
              <a:buClr>
                <a:srgbClr val="000000"/>
              </a:buClr>
              <a:buSzPts val="1500"/>
              <a:buFont typeface="Arial"/>
              <a:buNone/>
            </a:pPr>
            <a:r>
              <a:t/>
            </a:r>
            <a:endParaRPr b="1" i="0" sz="1500" u="none" cap="none" strike="noStrike">
              <a:solidFill>
                <a:srgbClr val="595959"/>
              </a:solidFill>
              <a:latin typeface="Exo 2"/>
              <a:ea typeface="Exo 2"/>
              <a:cs typeface="Exo 2"/>
              <a:sym typeface="Exo 2"/>
            </a:endParaRPr>
          </a:p>
          <a:p>
            <a:pPr indent="0" lvl="0" marL="457200" marR="0" rtl="0" algn="l">
              <a:lnSpc>
                <a:spcPct val="115000"/>
              </a:lnSpc>
              <a:spcBef>
                <a:spcPts val="1600"/>
              </a:spcBef>
              <a:spcAft>
                <a:spcPts val="0"/>
              </a:spcAft>
              <a:buClr>
                <a:srgbClr val="000000"/>
              </a:buClr>
              <a:buSzPts val="1500"/>
              <a:buFont typeface="Arial"/>
              <a:buNone/>
            </a:pPr>
            <a:r>
              <a:t/>
            </a:r>
            <a:endParaRPr b="1" i="0" sz="1500" u="none" cap="none" strike="noStrike">
              <a:solidFill>
                <a:srgbClr val="595959"/>
              </a:solidFill>
              <a:latin typeface="Exo 2"/>
              <a:ea typeface="Exo 2"/>
              <a:cs typeface="Exo 2"/>
              <a:sym typeface="Exo 2"/>
            </a:endParaRPr>
          </a:p>
          <a:p>
            <a:pPr indent="0" lvl="0" marL="457200" marR="0" rtl="0" algn="l">
              <a:lnSpc>
                <a:spcPct val="115000"/>
              </a:lnSpc>
              <a:spcBef>
                <a:spcPts val="1600"/>
              </a:spcBef>
              <a:spcAft>
                <a:spcPts val="0"/>
              </a:spcAft>
              <a:buClr>
                <a:srgbClr val="000000"/>
              </a:buClr>
              <a:buSzPts val="1500"/>
              <a:buFont typeface="Arial"/>
              <a:buNone/>
            </a:pPr>
            <a:r>
              <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keterangan : pos = posisi kata dalam sebuah kalimat</a:t>
            </a:r>
            <a:br>
              <a:rPr b="1" i="0" lang="en" sz="1500" u="none" cap="none" strike="noStrike">
                <a:solidFill>
                  <a:srgbClr val="595959"/>
                </a:solidFill>
                <a:latin typeface="Exo 2"/>
                <a:ea typeface="Exo 2"/>
                <a:cs typeface="Exo 2"/>
                <a:sym typeface="Exo 2"/>
              </a:rPr>
            </a:br>
            <a:r>
              <a:rPr b="1" i="0" lang="en" sz="1500" u="none" cap="none" strike="noStrike">
                <a:solidFill>
                  <a:srgbClr val="595959"/>
                </a:solidFill>
                <a:latin typeface="Exo 2"/>
                <a:ea typeface="Exo 2"/>
                <a:cs typeface="Exo 2"/>
                <a:sym typeface="Exo 2"/>
              </a:rPr>
              <a:t>		    i = dimensi</a:t>
            </a:r>
            <a:br>
              <a:rPr b="1" i="0" lang="en" sz="1500" u="none" cap="none" strike="noStrike">
                <a:solidFill>
                  <a:srgbClr val="595959"/>
                </a:solidFill>
                <a:latin typeface="Exo 2"/>
                <a:ea typeface="Exo 2"/>
                <a:cs typeface="Exo 2"/>
                <a:sym typeface="Exo 2"/>
              </a:rPr>
            </a:br>
            <a:r>
              <a:rPr b="1" i="0" lang="en" sz="1500" u="none" cap="none" strike="noStrike">
                <a:solidFill>
                  <a:srgbClr val="595959"/>
                </a:solidFill>
                <a:latin typeface="Exo 2"/>
                <a:ea typeface="Exo 2"/>
                <a:cs typeface="Exo 2"/>
                <a:sym typeface="Exo 2"/>
              </a:rPr>
              <a:t>		    d_model = dimensi model (default transformer = 512) = input embedding</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1600"/>
              </a:spcAft>
              <a:buClr>
                <a:srgbClr val="000000"/>
              </a:buClr>
              <a:buSzPts val="1500"/>
              <a:buFont typeface="Arial"/>
              <a:buNone/>
            </a:pPr>
            <a:r>
              <a:t/>
            </a:r>
            <a:endParaRPr b="1" i="0" sz="1500" u="none" cap="none" strike="noStrike">
              <a:solidFill>
                <a:srgbClr val="595959"/>
              </a:solidFill>
              <a:latin typeface="Exo 2"/>
              <a:ea typeface="Exo 2"/>
              <a:cs typeface="Exo 2"/>
              <a:sym typeface="Exo 2"/>
            </a:endParaRPr>
          </a:p>
        </p:txBody>
      </p:sp>
      <p:pic>
        <p:nvPicPr>
          <p:cNvPr id="191" name="Google Shape;191;g803cdf7519_0_30"/>
          <p:cNvPicPr preferRelativeResize="0"/>
          <p:nvPr/>
        </p:nvPicPr>
        <p:blipFill rotWithShape="1">
          <a:blip r:embed="rId3">
            <a:alphaModFix/>
          </a:blip>
          <a:srcRect b="0" l="0" r="0" t="0"/>
          <a:stretch/>
        </p:blipFill>
        <p:spPr>
          <a:xfrm>
            <a:off x="2200275" y="1804988"/>
            <a:ext cx="4591050" cy="1076325"/>
          </a:xfrm>
          <a:prstGeom prst="rect">
            <a:avLst/>
          </a:prstGeom>
          <a:noFill/>
          <a:ln>
            <a:noFill/>
          </a:ln>
        </p:spPr>
      </p:pic>
      <p:pic>
        <p:nvPicPr>
          <p:cNvPr id="192" name="Google Shape;192;g803cdf7519_0_30"/>
          <p:cNvPicPr preferRelativeResize="0"/>
          <p:nvPr/>
        </p:nvPicPr>
        <p:blipFill>
          <a:blip r:embed="rId4">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g803cdf7519_0_39"/>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2. Positional Encoding</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pic>
        <p:nvPicPr>
          <p:cNvPr id="198" name="Google Shape;198;g803cdf7519_0_39"/>
          <p:cNvPicPr preferRelativeResize="0"/>
          <p:nvPr/>
        </p:nvPicPr>
        <p:blipFill rotWithShape="1">
          <a:blip r:embed="rId3">
            <a:alphaModFix/>
          </a:blip>
          <a:srcRect b="0" l="0" r="0" t="0"/>
          <a:stretch/>
        </p:blipFill>
        <p:spPr>
          <a:xfrm>
            <a:off x="1219200" y="1251475"/>
            <a:ext cx="6631831" cy="3815826"/>
          </a:xfrm>
          <a:prstGeom prst="rect">
            <a:avLst/>
          </a:prstGeom>
          <a:noFill/>
          <a:ln>
            <a:noFill/>
          </a:ln>
        </p:spPr>
      </p:pic>
      <p:pic>
        <p:nvPicPr>
          <p:cNvPr id="199" name="Google Shape;199;g803cdf7519_0_39"/>
          <p:cNvPicPr preferRelativeResize="0"/>
          <p:nvPr/>
        </p:nvPicPr>
        <p:blipFill>
          <a:blip r:embed="rId4">
            <a:alphaModFix/>
          </a:blip>
          <a:stretch>
            <a:fillRect/>
          </a:stretch>
        </p:blipFill>
        <p:spPr>
          <a:xfrm>
            <a:off x="8416350" y="4440281"/>
            <a:ext cx="727651" cy="7032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g803cdf7519_0_47"/>
          <p:cNvSpPr txBox="1"/>
          <p:nvPr/>
        </p:nvSpPr>
        <p:spPr>
          <a:xfrm>
            <a:off x="794750" y="487675"/>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1A1A1A"/>
                </a:solidFill>
                <a:latin typeface="Raleway"/>
                <a:ea typeface="Raleway"/>
                <a:cs typeface="Raleway"/>
                <a:sym typeface="Raleway"/>
              </a:rPr>
              <a:t>3. Attention</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2600"/>
              <a:buFont typeface="Arial"/>
              <a:buNone/>
            </a:pPr>
            <a:r>
              <a:t/>
            </a:r>
            <a:endParaRPr b="1" i="0" sz="2600" u="none" cap="none" strike="noStrike">
              <a:solidFill>
                <a:srgbClr val="1A1A1A"/>
              </a:solidFill>
              <a:latin typeface="Raleway"/>
              <a:ea typeface="Raleway"/>
              <a:cs typeface="Raleway"/>
              <a:sym typeface="Raleway"/>
            </a:endParaRPr>
          </a:p>
        </p:txBody>
      </p:sp>
      <p:sp>
        <p:nvSpPr>
          <p:cNvPr id="205" name="Google Shape;205;g803cdf7519_0_47"/>
          <p:cNvSpPr txBox="1"/>
          <p:nvPr/>
        </p:nvSpPr>
        <p:spPr>
          <a:xfrm>
            <a:off x="727650" y="1227125"/>
            <a:ext cx="7688700" cy="35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Attention = perhatian atau “Fokus pada sesuatu”</a:t>
            </a:r>
            <a:endParaRPr b="1" i="1" sz="1700" u="none" cap="none" strike="noStrike">
              <a:solidFill>
                <a:srgbClr val="595959"/>
              </a:solidFill>
              <a:latin typeface="Exo 2"/>
              <a:ea typeface="Exo 2"/>
              <a:cs typeface="Exo 2"/>
              <a:sym typeface="Exo 2"/>
            </a:endParaRPr>
          </a:p>
          <a:p>
            <a:pPr indent="0" lvl="0" marL="0" marR="0" rtl="0" algn="l">
              <a:lnSpc>
                <a:spcPct val="100000"/>
              </a:lnSpc>
              <a:spcBef>
                <a:spcPts val="1600"/>
              </a:spcBef>
              <a:spcAft>
                <a:spcPts val="0"/>
              </a:spcAft>
              <a:buClr>
                <a:srgbClr val="000000"/>
              </a:buClr>
              <a:buSzPts val="1500"/>
              <a:buFont typeface="Arial"/>
              <a:buNone/>
            </a:pPr>
            <a:r>
              <a:rPr b="1" i="0" lang="en" sz="1500" u="none" cap="none" strike="noStrike">
                <a:solidFill>
                  <a:srgbClr val="000000"/>
                </a:solidFill>
                <a:latin typeface="Exo 2"/>
                <a:ea typeface="Exo 2"/>
                <a:cs typeface="Exo 2"/>
                <a:sym typeface="Exo 2"/>
              </a:rPr>
              <a:t>Misalnya kita punya sebuah input kalimat seperti ini :</a:t>
            </a:r>
            <a:endParaRPr b="1" i="0" sz="1450" u="none" cap="none" strike="noStrike">
              <a:solidFill>
                <a:srgbClr val="222222"/>
              </a:solidFill>
              <a:highlight>
                <a:srgbClr val="FFFFFF"/>
              </a:highlight>
              <a:latin typeface="Exo 2"/>
              <a:ea typeface="Exo 2"/>
              <a:cs typeface="Exo 2"/>
              <a:sym typeface="Exo 2"/>
            </a:endParaRPr>
          </a:p>
          <a:p>
            <a:pPr indent="0" lvl="0" marL="0" marR="0" rtl="0" algn="l">
              <a:lnSpc>
                <a:spcPct val="115000"/>
              </a:lnSpc>
              <a:spcBef>
                <a:spcPts val="1100"/>
              </a:spcBef>
              <a:spcAft>
                <a:spcPts val="0"/>
              </a:spcAft>
              <a:buClr>
                <a:srgbClr val="000000"/>
              </a:buClr>
              <a:buSzPts val="1350"/>
              <a:buFont typeface="Arial"/>
              <a:buNone/>
            </a:pPr>
            <a:r>
              <a:rPr b="1" i="0" lang="en" sz="1350" u="none" cap="none" strike="noStrike">
                <a:solidFill>
                  <a:srgbClr val="222222"/>
                </a:solidFill>
                <a:highlight>
                  <a:srgbClr val="FFFFFF"/>
                </a:highlight>
                <a:latin typeface="Exo 2"/>
                <a:ea typeface="Exo 2"/>
                <a:cs typeface="Exo 2"/>
                <a:sym typeface="Exo 2"/>
              </a:rPr>
              <a:t>”</a:t>
            </a:r>
            <a:r>
              <a:rPr b="1" i="0" lang="en" sz="1350" u="none" cap="none" strike="noStrike">
                <a:solidFill>
                  <a:srgbClr val="C7254E"/>
                </a:solidFill>
                <a:highlight>
                  <a:srgbClr val="F9F2F4"/>
                </a:highlight>
                <a:latin typeface="Exo 2"/>
                <a:ea typeface="Exo 2"/>
                <a:cs typeface="Exo 2"/>
                <a:sym typeface="Exo 2"/>
              </a:rPr>
              <a:t>The animal didn't cross the street because it was too tired</a:t>
            </a:r>
            <a:r>
              <a:rPr b="1" i="0" lang="en" sz="1350" u="none" cap="none" strike="noStrike">
                <a:solidFill>
                  <a:srgbClr val="222222"/>
                </a:solidFill>
                <a:highlight>
                  <a:srgbClr val="FFFFFF"/>
                </a:highlight>
                <a:latin typeface="Exo 2"/>
                <a:ea typeface="Exo 2"/>
                <a:cs typeface="Exo 2"/>
                <a:sym typeface="Exo 2"/>
              </a:rPr>
              <a:t>”</a:t>
            </a:r>
            <a:endParaRPr b="1" i="0" sz="1350" u="none" cap="none" strike="noStrike">
              <a:solidFill>
                <a:srgbClr val="222222"/>
              </a:solidFill>
              <a:highlight>
                <a:srgbClr val="FFFFFF"/>
              </a:highlight>
              <a:latin typeface="Exo 2"/>
              <a:ea typeface="Exo 2"/>
              <a:cs typeface="Exo 2"/>
              <a:sym typeface="Exo 2"/>
            </a:endParaRPr>
          </a:p>
          <a:p>
            <a:pPr indent="0" lvl="0" marL="0" marR="0" rtl="0" algn="l">
              <a:lnSpc>
                <a:spcPct val="115000"/>
              </a:lnSpc>
              <a:spcBef>
                <a:spcPts val="110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Apa yang dimaksud "it" dalam kalimat ini? Apakah ini menunjukkan “street” atau “animal” ? Ini pertanyaan sederhana bagi manusia, tetapi tidak sederhana untuk komputer.</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0"/>
              </a:spcAft>
              <a:buClr>
                <a:srgbClr val="000000"/>
              </a:buClr>
              <a:buSzPts val="1500"/>
              <a:buFont typeface="Arial"/>
              <a:buNone/>
            </a:pPr>
            <a:r>
              <a:rPr b="1" i="0" lang="en" sz="1500" u="none" cap="none" strike="noStrike">
                <a:solidFill>
                  <a:srgbClr val="595959"/>
                </a:solidFill>
                <a:latin typeface="Exo 2"/>
                <a:ea typeface="Exo 2"/>
                <a:cs typeface="Exo 2"/>
                <a:sym typeface="Exo 2"/>
              </a:rPr>
              <a:t>Ketika model memproses setiap kata (setiap posisi dalam urutan input), self attention memungkinkannya untuk melihat posisi lain dalam urutan input untuk memberikan informasi  yang dapat membantu mendapatkan  “better encoding”  suatu kata.</a:t>
            </a:r>
            <a:endParaRPr b="1" i="0" sz="1500" u="none" cap="none" strike="noStrike">
              <a:solidFill>
                <a:srgbClr val="595959"/>
              </a:solidFill>
              <a:latin typeface="Exo 2"/>
              <a:ea typeface="Exo 2"/>
              <a:cs typeface="Exo 2"/>
              <a:sym typeface="Exo 2"/>
            </a:endParaRPr>
          </a:p>
          <a:p>
            <a:pPr indent="0" lvl="0" marL="0" marR="0" rtl="0" algn="l">
              <a:lnSpc>
                <a:spcPct val="115000"/>
              </a:lnSpc>
              <a:spcBef>
                <a:spcPts val="1600"/>
              </a:spcBef>
              <a:spcAft>
                <a:spcPts val="1600"/>
              </a:spcAft>
              <a:buClr>
                <a:srgbClr val="000000"/>
              </a:buClr>
              <a:buSzPts val="1500"/>
              <a:buFont typeface="Arial"/>
              <a:buNone/>
            </a:pPr>
            <a:r>
              <a:t/>
            </a:r>
            <a:endParaRPr b="1" i="0" sz="1500" u="none" cap="none" strike="noStrike">
              <a:solidFill>
                <a:srgbClr val="595959"/>
              </a:solidFill>
              <a:latin typeface="Exo 2"/>
              <a:ea typeface="Exo 2"/>
              <a:cs typeface="Exo 2"/>
              <a:sym typeface="Exo 2"/>
            </a:endParaRPr>
          </a:p>
        </p:txBody>
      </p:sp>
      <p:pic>
        <p:nvPicPr>
          <p:cNvPr id="206" name="Google Shape;206;g803cdf7519_0_47"/>
          <p:cNvPicPr preferRelativeResize="0"/>
          <p:nvPr/>
        </p:nvPicPr>
        <p:blipFill>
          <a:blip r:embed="rId3">
            <a:alphaModFix/>
          </a:blip>
          <a:stretch>
            <a:fillRect/>
          </a:stretch>
        </p:blipFill>
        <p:spPr>
          <a:xfrm>
            <a:off x="8416350" y="4440281"/>
            <a:ext cx="727651" cy="7032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723EA5"/>
      </a:dk1>
      <a:lt1>
        <a:srgbClr val="FFFFFF"/>
      </a:lt1>
      <a:dk2>
        <a:srgbClr val="C187FC"/>
      </a:dk2>
      <a:lt2>
        <a:srgbClr val="3A165E"/>
      </a:lt2>
      <a:accent1>
        <a:srgbClr val="FCB663"/>
      </a:accent1>
      <a:accent2>
        <a:srgbClr val="FDBE73"/>
      </a:accent2>
      <a:accent3>
        <a:srgbClr val="FDC683"/>
      </a:accent3>
      <a:accent4>
        <a:srgbClr val="F9807D"/>
      </a:accent4>
      <a:accent5>
        <a:srgbClr val="8B5ABB"/>
      </a:accent5>
      <a:accent6>
        <a:srgbClr val="D5ACFF"/>
      </a:accent6>
      <a:hlink>
        <a:srgbClr val="3A16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